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notesMasterIdLst>
    <p:notesMasterId r:id="rId11"/>
  </p:notesMasterIdLst>
  <p:handoutMasterIdLst>
    <p:handoutMasterId r:id="rId12"/>
  </p:handoutMasterIdLst>
  <p:sldIdLst>
    <p:sldId id="268" r:id="rId5"/>
    <p:sldId id="311" r:id="rId6"/>
    <p:sldId id="313" r:id="rId7"/>
    <p:sldId id="312" r:id="rId8"/>
    <p:sldId id="310" r:id="rId9"/>
    <p:sldId id="31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9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iq Arman" userId="fc59d57b-d102-479e-8689-2c3678ce9428" providerId="ADAL" clId="{988CDBB0-35F2-479E-9EFE-D664108CD0EC}"/>
    <pc:docChg chg="undo custSel addSld delSld modSld sldOrd modMainMaster modHandout">
      <pc:chgData name="Tariq Arman" userId="fc59d57b-d102-479e-8689-2c3678ce9428" providerId="ADAL" clId="{988CDBB0-35F2-479E-9EFE-D664108CD0EC}" dt="2026-01-27T12:33:50.885" v="787" actId="207"/>
      <pc:docMkLst>
        <pc:docMk/>
      </pc:docMkLst>
      <pc:sldChg chg="addSp delSp modSp mod modTransition setBg modAnim delDesignElem">
        <pc:chgData name="Tariq Arman" userId="fc59d57b-d102-479e-8689-2c3678ce9428" providerId="ADAL" clId="{988CDBB0-35F2-479E-9EFE-D664108CD0EC}" dt="2026-01-27T12:31:38.182" v="784" actId="1076"/>
        <pc:sldMkLst>
          <pc:docMk/>
          <pc:sldMk cId="3912747309" sldId="268"/>
        </pc:sldMkLst>
        <pc:spChg chg="mod">
          <ac:chgData name="Tariq Arman" userId="fc59d57b-d102-479e-8689-2c3678ce9428" providerId="ADAL" clId="{988CDBB0-35F2-479E-9EFE-D664108CD0EC}" dt="2026-01-27T12:31:34.120" v="783" actId="1076"/>
          <ac:spMkLst>
            <pc:docMk/>
            <pc:sldMk cId="3912747309" sldId="268"/>
            <ac:spMk id="2" creationId="{4010AF38-26DF-48B3-952C-4A9091D6863C}"/>
          </ac:spMkLst>
        </pc:spChg>
        <pc:spChg chg="mod">
          <ac:chgData name="Tariq Arman" userId="fc59d57b-d102-479e-8689-2c3678ce9428" providerId="ADAL" clId="{988CDBB0-35F2-479E-9EFE-D664108CD0EC}" dt="2026-01-27T12:31:38.182" v="784" actId="1076"/>
          <ac:spMkLst>
            <pc:docMk/>
            <pc:sldMk cId="3912747309" sldId="268"/>
            <ac:spMk id="3" creationId="{37FC2D8F-56D2-4ADF-B439-0E09E7C37894}"/>
          </ac:spMkLst>
        </pc:spChg>
        <pc:spChg chg="add del">
          <ac:chgData name="Tariq Arman" userId="fc59d57b-d102-479e-8689-2c3678ce9428" providerId="ADAL" clId="{988CDBB0-35F2-479E-9EFE-D664108CD0EC}" dt="2026-01-27T05:03:21.054" v="563"/>
          <ac:spMkLst>
            <pc:docMk/>
            <pc:sldMk cId="3912747309" sldId="268"/>
            <ac:spMk id="27" creationId="{A9286AD2-18A9-4868-A4E3-7A2097A20810}"/>
          </ac:spMkLst>
        </pc:spChg>
        <pc:picChg chg="mod">
          <ac:chgData name="Tariq Arman" userId="fc59d57b-d102-479e-8689-2c3678ce9428" providerId="ADAL" clId="{988CDBB0-35F2-479E-9EFE-D664108CD0EC}" dt="2026-01-27T09:48:36.091" v="728"/>
          <ac:picMkLst>
            <pc:docMk/>
            <pc:sldMk cId="3912747309" sldId="268"/>
            <ac:picMk id="6" creationId="{308AC96E-AA33-4309-B51D-072F59E6EC0B}"/>
          </ac:picMkLst>
        </pc:picChg>
        <pc:cxnChg chg="add del">
          <ac:chgData name="Tariq Arman" userId="fc59d57b-d102-479e-8689-2c3678ce9428" providerId="ADAL" clId="{988CDBB0-35F2-479E-9EFE-D664108CD0EC}" dt="2026-01-27T05:03:21.054" v="563"/>
          <ac:cxnSpMkLst>
            <pc:docMk/>
            <pc:sldMk cId="3912747309" sldId="268"/>
            <ac:cxnSpMk id="29" creationId="{E7A7CD63-7EC3-44F3-95D0-595C4019FF24}"/>
          </ac:cxnSpMkLst>
        </pc:cxnChg>
      </pc:sldChg>
      <pc:sldChg chg="modSp mod ord modTransition setBg chgLayout">
        <pc:chgData name="Tariq Arman" userId="fc59d57b-d102-479e-8689-2c3678ce9428" providerId="ADAL" clId="{988CDBB0-35F2-479E-9EFE-D664108CD0EC}" dt="2026-01-27T12:32:07.406" v="785" actId="12269"/>
        <pc:sldMkLst>
          <pc:docMk/>
          <pc:sldMk cId="2482546811" sldId="310"/>
        </pc:sldMkLst>
        <pc:spChg chg="mod ord">
          <ac:chgData name="Tariq Arman" userId="fc59d57b-d102-479e-8689-2c3678ce9428" providerId="ADAL" clId="{988CDBB0-35F2-479E-9EFE-D664108CD0EC}" dt="2026-01-27T09:48:36.091" v="728"/>
          <ac:spMkLst>
            <pc:docMk/>
            <pc:sldMk cId="2482546811" sldId="310"/>
            <ac:spMk id="2" creationId="{4F76CB32-901A-4DA0-AA8A-9A7B5A88BFCD}"/>
          </ac:spMkLst>
        </pc:spChg>
        <pc:graphicFrameChg chg="mod ord modGraphic">
          <ac:chgData name="Tariq Arman" userId="fc59d57b-d102-479e-8689-2c3678ce9428" providerId="ADAL" clId="{988CDBB0-35F2-479E-9EFE-D664108CD0EC}" dt="2026-01-27T12:32:07.406" v="785" actId="12269"/>
          <ac:graphicFrameMkLst>
            <pc:docMk/>
            <pc:sldMk cId="2482546811" sldId="310"/>
            <ac:graphicFrameMk id="14" creationId="{62612D72-5A4E-430E-8505-B2C209DA7C74}"/>
          </ac:graphicFrameMkLst>
        </pc:graphicFrameChg>
      </pc:sldChg>
      <pc:sldChg chg="addSp delSp modSp new mod ord modTransition modAnim chgLayout">
        <pc:chgData name="Tariq Arman" userId="fc59d57b-d102-479e-8689-2c3678ce9428" providerId="ADAL" clId="{988CDBB0-35F2-479E-9EFE-D664108CD0EC}" dt="2026-01-27T09:48:36.091" v="728"/>
        <pc:sldMkLst>
          <pc:docMk/>
          <pc:sldMk cId="2517106224" sldId="311"/>
        </pc:sldMkLst>
        <pc:spChg chg="mod ord">
          <ac:chgData name="Tariq Arman" userId="fc59d57b-d102-479e-8689-2c3678ce9428" providerId="ADAL" clId="{988CDBB0-35F2-479E-9EFE-D664108CD0EC}" dt="2026-01-27T09:48:36.091" v="728"/>
          <ac:spMkLst>
            <pc:docMk/>
            <pc:sldMk cId="2517106224" sldId="311"/>
            <ac:spMk id="2" creationId="{EF42DB3D-7BA0-4C01-B1E3-62D177C82AE9}"/>
          </ac:spMkLst>
        </pc:spChg>
        <pc:spChg chg="add del mod">
          <ac:chgData name="Tariq Arman" userId="fc59d57b-d102-479e-8689-2c3678ce9428" providerId="ADAL" clId="{988CDBB0-35F2-479E-9EFE-D664108CD0EC}" dt="2026-01-27T04:34:56.029" v="6"/>
          <ac:spMkLst>
            <pc:docMk/>
            <pc:sldMk cId="2517106224" sldId="311"/>
            <ac:spMk id="3" creationId="{555E644A-B2B4-4A43-819C-FF2533CAEC63}"/>
          </ac:spMkLst>
        </pc:spChg>
        <pc:spChg chg="add del mod">
          <ac:chgData name="Tariq Arman" userId="fc59d57b-d102-479e-8689-2c3678ce9428" providerId="ADAL" clId="{988CDBB0-35F2-479E-9EFE-D664108CD0EC}" dt="2026-01-27T04:35:05.593" v="12"/>
          <ac:spMkLst>
            <pc:docMk/>
            <pc:sldMk cId="2517106224" sldId="311"/>
            <ac:spMk id="5" creationId="{E46BCAD5-4226-45E4-AA5F-B9190A7D6751}"/>
          </ac:spMkLst>
        </pc:spChg>
        <pc:spChg chg="add del mod">
          <ac:chgData name="Tariq Arman" userId="fc59d57b-d102-479e-8689-2c3678ce9428" providerId="ADAL" clId="{988CDBB0-35F2-479E-9EFE-D664108CD0EC}" dt="2026-01-27T04:35:17.387" v="18"/>
          <ac:spMkLst>
            <pc:docMk/>
            <pc:sldMk cId="2517106224" sldId="311"/>
            <ac:spMk id="7" creationId="{D0F44A0C-210E-40E3-8977-6AF4915DE642}"/>
          </ac:spMkLst>
        </pc:spChg>
        <pc:spChg chg="add mod">
          <ac:chgData name="Tariq Arman" userId="fc59d57b-d102-479e-8689-2c3678ce9428" providerId="ADAL" clId="{988CDBB0-35F2-479E-9EFE-D664108CD0EC}" dt="2026-01-27T09:48:36.091" v="728"/>
          <ac:spMkLst>
            <pc:docMk/>
            <pc:sldMk cId="2517106224" sldId="311"/>
            <ac:spMk id="9" creationId="{C514EEEF-B401-4416-BD6C-BC1B764EBA2A}"/>
          </ac:spMkLst>
        </pc:spChg>
        <pc:spChg chg="add del mod">
          <ac:chgData name="Tariq Arman" userId="fc59d57b-d102-479e-8689-2c3678ce9428" providerId="ADAL" clId="{988CDBB0-35F2-479E-9EFE-D664108CD0EC}" dt="2026-01-27T04:49:43.487" v="401" actId="6264"/>
          <ac:spMkLst>
            <pc:docMk/>
            <pc:sldMk cId="2517106224" sldId="311"/>
            <ac:spMk id="11" creationId="{60E3D104-CF1E-47D7-B59D-3E7815253922}"/>
          </ac:spMkLst>
        </pc:spChg>
        <pc:graphicFrameChg chg="add del mod">
          <ac:chgData name="Tariq Arman" userId="fc59d57b-d102-479e-8689-2c3678ce9428" providerId="ADAL" clId="{988CDBB0-35F2-479E-9EFE-D664108CD0EC}" dt="2026-01-27T04:34:56.021" v="4"/>
          <ac:graphicFrameMkLst>
            <pc:docMk/>
            <pc:sldMk cId="2517106224" sldId="311"/>
            <ac:graphicFrameMk id="4" creationId="{EB0567A7-D9E8-4549-92F4-21F738191CC6}"/>
          </ac:graphicFrameMkLst>
        </pc:graphicFrameChg>
        <pc:graphicFrameChg chg="add del mod">
          <ac:chgData name="Tariq Arman" userId="fc59d57b-d102-479e-8689-2c3678ce9428" providerId="ADAL" clId="{988CDBB0-35F2-479E-9EFE-D664108CD0EC}" dt="2026-01-27T04:35:05.588" v="10"/>
          <ac:graphicFrameMkLst>
            <pc:docMk/>
            <pc:sldMk cId="2517106224" sldId="311"/>
            <ac:graphicFrameMk id="6" creationId="{4B7DC6A2-B3ED-49C7-AF46-50F9883C3461}"/>
          </ac:graphicFrameMkLst>
        </pc:graphicFrameChg>
        <pc:graphicFrameChg chg="add del mod">
          <ac:chgData name="Tariq Arman" userId="fc59d57b-d102-479e-8689-2c3678ce9428" providerId="ADAL" clId="{988CDBB0-35F2-479E-9EFE-D664108CD0EC}" dt="2026-01-27T04:35:17.381" v="16"/>
          <ac:graphicFrameMkLst>
            <pc:docMk/>
            <pc:sldMk cId="2517106224" sldId="311"/>
            <ac:graphicFrameMk id="8" creationId="{DDD4E990-B7AB-4FC0-8B8A-86035E40F5BF}"/>
          </ac:graphicFrameMkLst>
        </pc:graphicFrameChg>
        <pc:graphicFrameChg chg="add del mod">
          <ac:chgData name="Tariq Arman" userId="fc59d57b-d102-479e-8689-2c3678ce9428" providerId="ADAL" clId="{988CDBB0-35F2-479E-9EFE-D664108CD0EC}" dt="2026-01-27T04:49:36.503" v="399"/>
          <ac:graphicFrameMkLst>
            <pc:docMk/>
            <pc:sldMk cId="2517106224" sldId="311"/>
            <ac:graphicFrameMk id="10" creationId="{146AB07C-8EE8-4099-950C-6C2146C4BB97}"/>
          </ac:graphicFrameMkLst>
        </pc:graphicFrameChg>
      </pc:sldChg>
      <pc:sldChg chg="addSp delSp modSp new mod ord modTransition">
        <pc:chgData name="Tariq Arman" userId="fc59d57b-d102-479e-8689-2c3678ce9428" providerId="ADAL" clId="{988CDBB0-35F2-479E-9EFE-D664108CD0EC}" dt="2026-01-27T09:48:36.091" v="728"/>
        <pc:sldMkLst>
          <pc:docMk/>
          <pc:sldMk cId="3585425359" sldId="312"/>
        </pc:sldMkLst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k cId="3585425359" sldId="312"/>
            <ac:spMk id="2" creationId="{03EF61F3-016D-4AAC-9993-CC510BA3ADE6}"/>
          </ac:spMkLst>
        </pc:spChg>
        <pc:spChg chg="del">
          <ac:chgData name="Tariq Arman" userId="fc59d57b-d102-479e-8689-2c3678ce9428" providerId="ADAL" clId="{988CDBB0-35F2-479E-9EFE-D664108CD0EC}" dt="2026-01-27T04:45:06.335" v="191" actId="3680"/>
          <ac:spMkLst>
            <pc:docMk/>
            <pc:sldMk cId="3585425359" sldId="312"/>
            <ac:spMk id="3" creationId="{099341A5-045E-4E43-A582-01C00E570645}"/>
          </ac:spMkLst>
        </pc:spChg>
        <pc:graphicFrameChg chg="add mod ord modGraphic">
          <ac:chgData name="Tariq Arman" userId="fc59d57b-d102-479e-8689-2c3678ce9428" providerId="ADAL" clId="{988CDBB0-35F2-479E-9EFE-D664108CD0EC}" dt="2026-01-27T09:48:36.091" v="728"/>
          <ac:graphicFrameMkLst>
            <pc:docMk/>
            <pc:sldMk cId="3585425359" sldId="312"/>
            <ac:graphicFrameMk id="4" creationId="{D6DBC26C-4666-4AFD-9BD6-582E5DE90A23}"/>
          </ac:graphicFrameMkLst>
        </pc:graphicFrameChg>
        <pc:graphicFrameChg chg="add del mod">
          <ac:chgData name="Tariq Arman" userId="fc59d57b-d102-479e-8689-2c3678ce9428" providerId="ADAL" clId="{988CDBB0-35F2-479E-9EFE-D664108CD0EC}" dt="2026-01-27T04:58:38.555" v="504"/>
          <ac:graphicFrameMkLst>
            <pc:docMk/>
            <pc:sldMk cId="3585425359" sldId="312"/>
            <ac:graphicFrameMk id="5" creationId="{9D00CB4D-2B70-4DC9-A7C3-6C0ECB7E3239}"/>
          </ac:graphicFrameMkLst>
        </pc:graphicFrameChg>
      </pc:sldChg>
      <pc:sldChg chg="addSp delSp modSp add mod ord modTransition">
        <pc:chgData name="Tariq Arman" userId="fc59d57b-d102-479e-8689-2c3678ce9428" providerId="ADAL" clId="{988CDBB0-35F2-479E-9EFE-D664108CD0EC}" dt="2026-01-27T12:33:50.885" v="787" actId="207"/>
        <pc:sldMkLst>
          <pc:docMk/>
          <pc:sldMk cId="3339341505" sldId="313"/>
        </pc:sldMkLst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k cId="3339341505" sldId="313"/>
            <ac:spMk id="2" creationId="{03EF61F3-016D-4AAC-9993-CC510BA3ADE6}"/>
          </ac:spMkLst>
        </pc:spChg>
        <pc:spChg chg="add del mod">
          <ac:chgData name="Tariq Arman" userId="fc59d57b-d102-479e-8689-2c3678ce9428" providerId="ADAL" clId="{988CDBB0-35F2-479E-9EFE-D664108CD0EC}" dt="2026-01-27T04:52:33.805" v="406" actId="1032"/>
          <ac:spMkLst>
            <pc:docMk/>
            <pc:sldMk cId="3339341505" sldId="313"/>
            <ac:spMk id="5" creationId="{AFB08E7C-80BC-4270-9989-61DB274F20C4}"/>
          </ac:spMkLst>
        </pc:spChg>
        <pc:graphicFrameChg chg="del">
          <ac:chgData name="Tariq Arman" userId="fc59d57b-d102-479e-8689-2c3678ce9428" providerId="ADAL" clId="{988CDBB0-35F2-479E-9EFE-D664108CD0EC}" dt="2026-01-27T04:51:50.562" v="405" actId="478"/>
          <ac:graphicFrameMkLst>
            <pc:docMk/>
            <pc:sldMk cId="3339341505" sldId="313"/>
            <ac:graphicFrameMk id="4" creationId="{D6DBC26C-4666-4AFD-9BD6-582E5DE90A23}"/>
          </ac:graphicFrameMkLst>
        </pc:graphicFrameChg>
        <pc:graphicFrameChg chg="add mod modGraphic">
          <ac:chgData name="Tariq Arman" userId="fc59d57b-d102-479e-8689-2c3678ce9428" providerId="ADAL" clId="{988CDBB0-35F2-479E-9EFE-D664108CD0EC}" dt="2026-01-27T12:33:50.885" v="787" actId="207"/>
          <ac:graphicFrameMkLst>
            <pc:docMk/>
            <pc:sldMk cId="3339341505" sldId="313"/>
            <ac:graphicFrameMk id="6" creationId="{35681F38-CD10-40CD-A65E-2BB56DECC715}"/>
          </ac:graphicFrameMkLst>
        </pc:graphicFrameChg>
      </pc:sldChg>
      <pc:sldChg chg="modSp new del mod">
        <pc:chgData name="Tariq Arman" userId="fc59d57b-d102-479e-8689-2c3678ce9428" providerId="ADAL" clId="{988CDBB0-35F2-479E-9EFE-D664108CD0EC}" dt="2026-01-27T06:02:51.162" v="663" actId="47"/>
        <pc:sldMkLst>
          <pc:docMk/>
          <pc:sldMk cId="3490212493" sldId="314"/>
        </pc:sldMkLst>
        <pc:spChg chg="mod">
          <ac:chgData name="Tariq Arman" userId="fc59d57b-d102-479e-8689-2c3678ce9428" providerId="ADAL" clId="{988CDBB0-35F2-479E-9EFE-D664108CD0EC}" dt="2026-01-27T05:04:55.205" v="586" actId="207"/>
          <ac:spMkLst>
            <pc:docMk/>
            <pc:sldMk cId="3490212493" sldId="314"/>
            <ac:spMk id="2" creationId="{4B5DA59E-59E9-4550-8FB2-38BDB736183C}"/>
          </ac:spMkLst>
        </pc:spChg>
        <pc:spChg chg="mod">
          <ac:chgData name="Tariq Arman" userId="fc59d57b-d102-479e-8689-2c3678ce9428" providerId="ADAL" clId="{988CDBB0-35F2-479E-9EFE-D664108CD0EC}" dt="2026-01-27T05:03:21.054" v="563"/>
          <ac:spMkLst>
            <pc:docMk/>
            <pc:sldMk cId="3490212493" sldId="314"/>
            <ac:spMk id="3" creationId="{2A8C0772-628B-47DD-A143-52115E175972}"/>
          </ac:spMkLst>
        </pc:spChg>
      </pc:sldChg>
      <pc:sldChg chg="addSp delSp modSp new mod modTransition delAnim modAnim">
        <pc:chgData name="Tariq Arman" userId="fc59d57b-d102-479e-8689-2c3678ce9428" providerId="ADAL" clId="{988CDBB0-35F2-479E-9EFE-D664108CD0EC}" dt="2026-01-27T09:48:36.091" v="728"/>
        <pc:sldMkLst>
          <pc:docMk/>
          <pc:sldMk cId="3291036989" sldId="315"/>
        </pc:sldMkLst>
        <pc:spChg chg="del">
          <ac:chgData name="Tariq Arman" userId="fc59d57b-d102-479e-8689-2c3678ce9428" providerId="ADAL" clId="{988CDBB0-35F2-479E-9EFE-D664108CD0EC}" dt="2026-01-27T05:28:44.915" v="626"/>
          <ac:spMkLst>
            <pc:docMk/>
            <pc:sldMk cId="3291036989" sldId="315"/>
            <ac:spMk id="2" creationId="{38EAFBC1-9396-47E0-B565-FAE545E0A839}"/>
          </ac:spMkLst>
        </pc:spChg>
        <pc:spChg chg="del mod">
          <ac:chgData name="Tariq Arman" userId="fc59d57b-d102-479e-8689-2c3678ce9428" providerId="ADAL" clId="{988CDBB0-35F2-479E-9EFE-D664108CD0EC}" dt="2026-01-27T05:29:26.838" v="635"/>
          <ac:spMkLst>
            <pc:docMk/>
            <pc:sldMk cId="3291036989" sldId="315"/>
            <ac:spMk id="3" creationId="{D5EBCA6B-985A-4678-B172-FEC0AFB3C749}"/>
          </ac:spMkLst>
        </pc:spChg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k cId="3291036989" sldId="315"/>
            <ac:spMk id="4" creationId="{7F2286B7-B5F6-485B-8741-C5C70C902697}"/>
          </ac:spMkLst>
        </pc:spChg>
        <pc:spChg chg="add mod">
          <ac:chgData name="Tariq Arman" userId="fc59d57b-d102-479e-8689-2c3678ce9428" providerId="ADAL" clId="{988CDBB0-35F2-479E-9EFE-D664108CD0EC}" dt="2026-01-27T09:48:36.091" v="728"/>
          <ac:spMkLst>
            <pc:docMk/>
            <pc:sldMk cId="3291036989" sldId="315"/>
            <ac:spMk id="5" creationId="{AD4AD248-32EC-4601-8D95-C8B5AFC20B97}"/>
          </ac:spMkLst>
        </pc:spChg>
        <pc:spChg chg="add mod">
          <ac:chgData name="Tariq Arman" userId="fc59d57b-d102-479e-8689-2c3678ce9428" providerId="ADAL" clId="{988CDBB0-35F2-479E-9EFE-D664108CD0EC}" dt="2026-01-27T09:48:36.091" v="728"/>
          <ac:spMkLst>
            <pc:docMk/>
            <pc:sldMk cId="3291036989" sldId="315"/>
            <ac:spMk id="8" creationId="{D62B48AD-0DAB-4608-A9F7-465DEFB74E12}"/>
          </ac:spMkLst>
        </pc:spChg>
        <pc:picChg chg="add del mod">
          <ac:chgData name="Tariq Arman" userId="fc59d57b-d102-479e-8689-2c3678ce9428" providerId="ADAL" clId="{988CDBB0-35F2-479E-9EFE-D664108CD0EC}" dt="2026-01-27T05:29:38.617" v="636" actId="478"/>
          <ac:picMkLst>
            <pc:docMk/>
            <pc:sldMk cId="3291036989" sldId="315"/>
            <ac:picMk id="6" creationId="{2D23541E-8F5D-43B7-B870-AD34F1AADB54}"/>
          </ac:picMkLst>
        </pc:picChg>
      </pc:sldChg>
      <pc:sldMasterChg chg="modSp modTransition setBg modSldLayout">
        <pc:chgData name="Tariq Arman" userId="fc59d57b-d102-479e-8689-2c3678ce9428" providerId="ADAL" clId="{988CDBB0-35F2-479E-9EFE-D664108CD0EC}" dt="2026-01-27T12:30:51.140" v="780"/>
        <pc:sldMasterMkLst>
          <pc:docMk/>
          <pc:sldMasterMk cId="321583544" sldId="2147483670"/>
        </pc:sldMasterMkLst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asterMk cId="321583544" sldId="2147483670"/>
            <ac:spMk id="2" creationId="{00000000-0000-0000-0000-000000000000}"/>
          </ac:spMkLst>
        </pc:spChg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asterMk cId="321583544" sldId="2147483670"/>
            <ac:spMk id="3" creationId="{00000000-0000-0000-0000-000000000000}"/>
          </ac:spMkLst>
        </pc:spChg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asterMk cId="321583544" sldId="2147483670"/>
            <ac:spMk id="4" creationId="{00000000-0000-0000-0000-000000000000}"/>
          </ac:spMkLst>
        </pc:spChg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asterMk cId="321583544" sldId="2147483670"/>
            <ac:spMk id="5" creationId="{00000000-0000-0000-0000-000000000000}"/>
          </ac:spMkLst>
        </pc:spChg>
        <pc:spChg chg="mod">
          <ac:chgData name="Tariq Arman" userId="fc59d57b-d102-479e-8689-2c3678ce9428" providerId="ADAL" clId="{988CDBB0-35F2-479E-9EFE-D664108CD0EC}" dt="2026-01-27T09:48:36.091" v="728"/>
          <ac:spMkLst>
            <pc:docMk/>
            <pc:sldMasterMk cId="321583544" sldId="2147483670"/>
            <ac:spMk id="6" creationId="{00000000-0000-0000-0000-000000000000}"/>
          </ac:spMkLst>
        </pc:spChg>
        <pc:picChg chg="mod">
          <ac:chgData name="Tariq Arman" userId="fc59d57b-d102-479e-8689-2c3678ce9428" providerId="ADAL" clId="{988CDBB0-35F2-479E-9EFE-D664108CD0EC}" dt="2026-01-27T09:48:36.091" v="728"/>
          <ac:picMkLst>
            <pc:docMk/>
            <pc:sldMasterMk cId="321583544" sldId="2147483670"/>
            <ac:picMk id="7" creationId="{00000000-0000-0000-0000-000000000000}"/>
          </ac:picMkLst>
        </pc:pic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464606749" sldId="2147483671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64606749" sldId="2147483671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64606749" sldId="2147483671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64606749" sldId="2147483671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64606749" sldId="2147483671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64606749" sldId="2147483671"/>
              <ac:spMk id="6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464606749" sldId="2147483671"/>
              <ac:picMk id="7" creationId="{00000000-0000-0000-0000-000000000000}"/>
            </ac:picMkLst>
          </pc:picChg>
        </pc:sldLayoutChg>
        <pc:sldLayoutChg chg="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568842004" sldId="2147483672"/>
          </pc:sldLayoutMkLst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995357347" sldId="2147483673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95357347" sldId="2147483673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95357347" sldId="2147483673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95357347" sldId="2147483673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95357347" sldId="2147483673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95357347" sldId="2147483673"/>
              <ac:spMk id="6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995357347" sldId="2147483673"/>
              <ac:picMk id="9" creationId="{00000000-0000-0000-0000-000000000000}"/>
            </ac:picMkLst>
          </pc:pic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905356822" sldId="2147483674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05356822" sldId="2147483674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05356822" sldId="2147483674"/>
              <ac:spMk id="4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82786719" sldId="2147483675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82786719" sldId="2147483675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82786719" sldId="2147483675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82786719" sldId="2147483675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82786719" sldId="2147483675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82786719" sldId="2147483675"/>
              <ac:spMk id="6" creationId="{00000000-0000-0000-0000-000000000000}"/>
            </ac:spMkLst>
          </pc:spChg>
        </pc:sldLayoutChg>
        <pc:sldLayoutChg chg="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553450048" sldId="2147483676"/>
          </pc:sldLayoutMkLst>
        </pc:sldLayoutChg>
        <pc:sldLayoutChg chg="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524525692" sldId="2147483677"/>
          </pc:sldLayoutMkLst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4119828294" sldId="2147483678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119828294" sldId="2147483678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119828294" sldId="2147483678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4119828294" sldId="2147483678"/>
              <ac:spMk id="4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668936936" sldId="2147483679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668936936" sldId="2147483679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668936936" sldId="2147483679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668936936" sldId="2147483679"/>
              <ac:spMk id="4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331211441" sldId="2147483680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31211441" sldId="2147483680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31211441" sldId="2147483680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31211441" sldId="2147483680"/>
              <ac:spMk id="4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936135134" sldId="2147483681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36135134" sldId="2147483681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36135134" sldId="2147483681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36135134" sldId="2147483681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36135134" sldId="2147483681"/>
              <ac:spMk id="6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936135134" sldId="2147483681"/>
              <ac:spMk id="7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2936135134" sldId="2147483681"/>
              <ac:picMk id="8" creationId="{00000000-0000-0000-0000-000000000000}"/>
            </ac:picMkLst>
          </pc:pic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3688788758" sldId="2147483682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6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7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9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10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3688788758" sldId="2147483682"/>
              <ac:spMk id="12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3688788758" sldId="2147483682"/>
              <ac:picMk id="13" creationId="{00000000-0000-0000-0000-000000000000}"/>
            </ac:picMkLst>
          </pc:pic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704205518" sldId="2147483683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04205518" sldId="2147483683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04205518" sldId="2147483683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04205518" sldId="2147483683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04205518" sldId="2147483683"/>
              <ac:spMk id="6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04205518" sldId="2147483683"/>
              <ac:spMk id="7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704205518" sldId="2147483683"/>
              <ac:picMk id="9" creationId="{00000000-0000-0000-0000-000000000000}"/>
            </ac:picMkLst>
          </pc:pic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1142614273" sldId="2147483684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7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8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9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10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11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1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1142614273" sldId="2147483684"/>
              <ac:spMk id="15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786907113" sldId="2147483685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19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0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1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6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27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786907113" sldId="2147483685"/>
              <ac:spMk id="30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2710264732" sldId="2147483686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2710264732" sldId="2147483686"/>
              <ac:spMk id="3" creationId="{00000000-0000-0000-0000-000000000000}"/>
            </ac:spMkLst>
          </pc:spChg>
        </pc:sldLayoutChg>
        <pc:sldLayoutChg chg="modSp modTransition setBg">
          <pc:chgData name="Tariq Arman" userId="fc59d57b-d102-479e-8689-2c3678ce9428" providerId="ADAL" clId="{988CDBB0-35F2-479E-9EFE-D664108CD0EC}" dt="2026-01-27T12:30:51.140" v="780"/>
          <pc:sldLayoutMkLst>
            <pc:docMk/>
            <pc:sldMasterMk cId="321583544" sldId="2147483670"/>
            <pc:sldLayoutMk cId="939565876" sldId="2147483687"/>
          </pc:sldLayoutMkLst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39565876" sldId="2147483687"/>
              <ac:spMk id="2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39565876" sldId="2147483687"/>
              <ac:spMk id="3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39565876" sldId="2147483687"/>
              <ac:spMk id="4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39565876" sldId="2147483687"/>
              <ac:spMk id="5" creationId="{00000000-0000-0000-0000-000000000000}"/>
            </ac:spMkLst>
          </pc:spChg>
          <pc:spChg chg="mod">
            <ac:chgData name="Tariq Arman" userId="fc59d57b-d102-479e-8689-2c3678ce9428" providerId="ADAL" clId="{988CDBB0-35F2-479E-9EFE-D664108CD0EC}" dt="2026-01-27T09:48:36.091" v="728"/>
            <ac:spMkLst>
              <pc:docMk/>
              <pc:sldMasterMk cId="321583544" sldId="2147483670"/>
              <pc:sldLayoutMk cId="939565876" sldId="2147483687"/>
              <ac:spMk id="6" creationId="{00000000-0000-0000-0000-000000000000}"/>
            </ac:spMkLst>
          </pc:spChg>
          <pc:picChg chg="mod">
            <ac:chgData name="Tariq Arman" userId="fc59d57b-d102-479e-8689-2c3678ce9428" providerId="ADAL" clId="{988CDBB0-35F2-479E-9EFE-D664108CD0EC}" dt="2026-01-27T09:48:36.091" v="728"/>
            <ac:picMkLst>
              <pc:docMk/>
              <pc:sldMasterMk cId="321583544" sldId="2147483670"/>
              <pc:sldLayoutMk cId="939565876" sldId="2147483687"/>
              <ac:picMk id="8" creationId="{00000000-0000-0000-0000-000000000000}"/>
            </ac:picMkLst>
          </pc:picChg>
        </pc:sldLayoutChg>
      </pc:sldMasterChg>
      <pc:sldMasterChg chg="modTransition modSldLayout">
        <pc:chgData name="Tariq Arman" userId="fc59d57b-d102-479e-8689-2c3678ce9428" providerId="ADAL" clId="{988CDBB0-35F2-479E-9EFE-D664108CD0EC}" dt="2026-01-27T09:48:36.091" v="728"/>
        <pc:sldMasterMkLst>
          <pc:docMk/>
          <pc:sldMasterMk cId="1667344813" sldId="2147483688"/>
        </pc:sldMasterMkLst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603044643" sldId="2147483689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987516551" sldId="2147483690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1501323611" sldId="2147483691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480279759" sldId="2147483692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4293814232" sldId="2147483693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903535024" sldId="2147483694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556061748" sldId="2147483695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956490847" sldId="2147483696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9645882" sldId="2147483697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1405816025" sldId="2147483698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3322062452" sldId="2147483699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486097591" sldId="2147483700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954998947" sldId="2147483701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2133835712" sldId="2147483702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670056254" sldId="2147483703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2242538268" sldId="2147483704"/>
          </pc:sldLayoutMkLst>
        </pc:sldLayoutChg>
        <pc:sldLayoutChg chg="modTransition">
          <pc:chgData name="Tariq Arman" userId="fc59d57b-d102-479e-8689-2c3678ce9428" providerId="ADAL" clId="{988CDBB0-35F2-479E-9EFE-D664108CD0EC}" dt="2026-01-27T09:48:36.091" v="728"/>
          <pc:sldLayoutMkLst>
            <pc:docMk/>
            <pc:sldMasterMk cId="1667344813" sldId="2147483688"/>
            <pc:sldLayoutMk cId="2899356655" sldId="214748370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4137F8-2300-4EA1-B284-0B5788F4810E}" type="doc">
      <dgm:prSet loTypeId="urn:microsoft.com/office/officeart/2011/layout/CircleProcess" loCatId="process" qsTypeId="urn:microsoft.com/office/officeart/2005/8/quickstyle/simple4" qsCatId="simple" csTypeId="urn:microsoft.com/office/officeart/2005/8/colors/accent1_2" csCatId="accent1" phldr="1"/>
      <dgm:spPr/>
    </dgm:pt>
    <dgm:pt modelId="{CBF16B2C-D345-4BC2-B81F-B8A54DE64F32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</a:rPr>
            <a:t>Environmental Impact Assessment</a:t>
          </a:r>
          <a:endParaRPr lang="en-PK" sz="1400" dirty="0">
            <a:solidFill>
              <a:schemeClr val="bg1"/>
            </a:solidFill>
          </a:endParaRPr>
        </a:p>
      </dgm:t>
    </dgm:pt>
    <dgm:pt modelId="{45ACEA9F-5B63-4D84-B817-F0D5756F4302}" type="parTrans" cxnId="{9C8BAA8E-C8B4-4982-9308-60C5BC3055B8}">
      <dgm:prSet/>
      <dgm:spPr/>
      <dgm:t>
        <a:bodyPr/>
        <a:lstStyle/>
        <a:p>
          <a:endParaRPr lang="en-PK"/>
        </a:p>
      </dgm:t>
    </dgm:pt>
    <dgm:pt modelId="{4FAF8D1A-94E1-4C14-B8ED-0D57201EB67C}" type="sibTrans" cxnId="{9C8BAA8E-C8B4-4982-9308-60C5BC3055B8}">
      <dgm:prSet/>
      <dgm:spPr/>
      <dgm:t>
        <a:bodyPr/>
        <a:lstStyle/>
        <a:p>
          <a:endParaRPr lang="en-PK"/>
        </a:p>
      </dgm:t>
    </dgm:pt>
    <dgm:pt modelId="{EA56FAFF-C517-4CFE-B70D-4ADA0483B2B7}">
      <dgm:prSet phldrT="[Text]" custT="1"/>
      <dgm:spPr/>
      <dgm:t>
        <a:bodyPr/>
        <a:lstStyle/>
        <a:p>
          <a:r>
            <a:rPr lang="en-US" sz="1400">
              <a:solidFill>
                <a:schemeClr val="bg1"/>
              </a:solidFill>
            </a:rPr>
            <a:t>Core &amp; Outer Shell Development</a:t>
          </a:r>
          <a:endParaRPr lang="en-PK" sz="1400" dirty="0">
            <a:solidFill>
              <a:schemeClr val="bg1"/>
            </a:solidFill>
          </a:endParaRPr>
        </a:p>
      </dgm:t>
    </dgm:pt>
    <dgm:pt modelId="{A57B41C1-8988-4067-BD61-3F30E70596C1}" type="parTrans" cxnId="{42286EC4-4654-440B-A7FC-F33D117387B4}">
      <dgm:prSet/>
      <dgm:spPr/>
      <dgm:t>
        <a:bodyPr/>
        <a:lstStyle/>
        <a:p>
          <a:endParaRPr lang="en-PK"/>
        </a:p>
      </dgm:t>
    </dgm:pt>
    <dgm:pt modelId="{6F905FC0-8D05-4DE8-A36B-512FB7B0872B}" type="sibTrans" cxnId="{42286EC4-4654-440B-A7FC-F33D117387B4}">
      <dgm:prSet/>
      <dgm:spPr/>
      <dgm:t>
        <a:bodyPr/>
        <a:lstStyle/>
        <a:p>
          <a:endParaRPr lang="en-PK"/>
        </a:p>
      </dgm:t>
    </dgm:pt>
    <dgm:pt modelId="{BA99DDE8-A353-48E4-8D46-B02AFE33EB05}">
      <dgm:prSet phldrT="[Text]" custT="1"/>
      <dgm:spPr/>
      <dgm:t>
        <a:bodyPr/>
        <a:lstStyle/>
        <a:p>
          <a:r>
            <a:rPr lang="en-US" sz="1400">
              <a:solidFill>
                <a:schemeClr val="bg1"/>
              </a:solidFill>
            </a:rPr>
            <a:t>Safety, Compliance &amp; Final Inspection</a:t>
          </a:r>
          <a:endParaRPr lang="en-PK" sz="1400" dirty="0">
            <a:solidFill>
              <a:schemeClr val="bg1"/>
            </a:solidFill>
          </a:endParaRPr>
        </a:p>
      </dgm:t>
    </dgm:pt>
    <dgm:pt modelId="{D7FFB467-4814-4F29-A5E0-A89DC9432F45}" type="parTrans" cxnId="{97B98984-930F-4671-AA1C-CA5463654B0C}">
      <dgm:prSet/>
      <dgm:spPr/>
      <dgm:t>
        <a:bodyPr/>
        <a:lstStyle/>
        <a:p>
          <a:endParaRPr lang="en-PK"/>
        </a:p>
      </dgm:t>
    </dgm:pt>
    <dgm:pt modelId="{8DFED4D5-2F2B-4B8E-86AD-7F4A029DB050}" type="sibTrans" cxnId="{97B98984-930F-4671-AA1C-CA5463654B0C}">
      <dgm:prSet/>
      <dgm:spPr/>
      <dgm:t>
        <a:bodyPr/>
        <a:lstStyle/>
        <a:p>
          <a:endParaRPr lang="en-PK"/>
        </a:p>
      </dgm:t>
    </dgm:pt>
    <dgm:pt modelId="{C799AB04-28ED-4667-B0D3-9F3E3F5B7AFE}">
      <dgm:prSet custT="1"/>
      <dgm:spPr/>
      <dgm:t>
        <a:bodyPr/>
        <a:lstStyle/>
        <a:p>
          <a:r>
            <a:rPr lang="en-US" sz="1400">
              <a:solidFill>
                <a:schemeClr val="bg1"/>
              </a:solidFill>
            </a:rPr>
            <a:t>Digital Modeling &amp; Simulation</a:t>
          </a:r>
          <a:endParaRPr lang="en-PK" sz="1400" dirty="0">
            <a:solidFill>
              <a:schemeClr val="bg1"/>
            </a:solidFill>
          </a:endParaRPr>
        </a:p>
      </dgm:t>
    </dgm:pt>
    <dgm:pt modelId="{77AC65C7-2346-47F5-A10D-8E584935372A}" type="parTrans" cxnId="{B429A938-2374-4815-84BB-CBBFDCB7DED8}">
      <dgm:prSet/>
      <dgm:spPr/>
      <dgm:t>
        <a:bodyPr/>
        <a:lstStyle/>
        <a:p>
          <a:endParaRPr lang="en-PK"/>
        </a:p>
      </dgm:t>
    </dgm:pt>
    <dgm:pt modelId="{2F93150E-AF2C-45AC-81D6-AF32AE283DCE}" type="sibTrans" cxnId="{B429A938-2374-4815-84BB-CBBFDCB7DED8}">
      <dgm:prSet/>
      <dgm:spPr/>
      <dgm:t>
        <a:bodyPr/>
        <a:lstStyle/>
        <a:p>
          <a:endParaRPr lang="en-PK"/>
        </a:p>
      </dgm:t>
    </dgm:pt>
    <dgm:pt modelId="{99ADAF1F-2AD7-43A9-85AB-3D2CF4DB8CD8}">
      <dgm:prSet custT="1"/>
      <dgm:spPr/>
      <dgm:t>
        <a:bodyPr/>
        <a:lstStyle/>
        <a:p>
          <a:r>
            <a:rPr lang="en-US" sz="1400">
              <a:solidFill>
                <a:schemeClr val="bg1"/>
              </a:solidFill>
            </a:rPr>
            <a:t>High‑Strength Material Engineering</a:t>
          </a:r>
          <a:endParaRPr lang="en-PK" sz="1400">
            <a:solidFill>
              <a:schemeClr val="bg1"/>
            </a:solidFill>
          </a:endParaRPr>
        </a:p>
      </dgm:t>
    </dgm:pt>
    <dgm:pt modelId="{559E20BF-EC32-48BB-85CF-A51F0AC2475A}" type="parTrans" cxnId="{D8AC24B2-B8CE-416A-A190-B0D83EA85DDC}">
      <dgm:prSet/>
      <dgm:spPr/>
      <dgm:t>
        <a:bodyPr/>
        <a:lstStyle/>
        <a:p>
          <a:endParaRPr lang="en-PK"/>
        </a:p>
      </dgm:t>
    </dgm:pt>
    <dgm:pt modelId="{3D5438F6-0C0A-4B90-B0A6-4F7E7B2C6CF6}" type="sibTrans" cxnId="{D8AC24B2-B8CE-416A-A190-B0D83EA85DDC}">
      <dgm:prSet/>
      <dgm:spPr/>
      <dgm:t>
        <a:bodyPr/>
        <a:lstStyle/>
        <a:p>
          <a:endParaRPr lang="en-PK"/>
        </a:p>
      </dgm:t>
    </dgm:pt>
    <dgm:pt modelId="{B6D0EAE4-5F44-4AEC-BAA1-D4732054C537}">
      <dgm:prSet custT="1"/>
      <dgm:spPr/>
      <dgm:t>
        <a:bodyPr/>
        <a:lstStyle/>
        <a:p>
          <a:r>
            <a:rPr lang="en-US" sz="1400">
              <a:solidFill>
                <a:schemeClr val="bg1"/>
              </a:solidFill>
            </a:rPr>
            <a:t>Mechanical &amp; Utility Integration</a:t>
          </a:r>
          <a:endParaRPr lang="en-PK" sz="1400" dirty="0">
            <a:solidFill>
              <a:schemeClr val="bg1"/>
            </a:solidFill>
          </a:endParaRPr>
        </a:p>
      </dgm:t>
    </dgm:pt>
    <dgm:pt modelId="{0A2F2247-B9B2-47D6-8B5B-D6C335232C4A}" type="parTrans" cxnId="{511AC85F-629E-4CD6-80CC-CC20A2458ED4}">
      <dgm:prSet/>
      <dgm:spPr/>
      <dgm:t>
        <a:bodyPr/>
        <a:lstStyle/>
        <a:p>
          <a:endParaRPr lang="en-PK"/>
        </a:p>
      </dgm:t>
    </dgm:pt>
    <dgm:pt modelId="{8BE90A9F-F837-451E-8018-0C230045FF40}" type="sibTrans" cxnId="{511AC85F-629E-4CD6-80CC-CC20A2458ED4}">
      <dgm:prSet/>
      <dgm:spPr/>
      <dgm:t>
        <a:bodyPr/>
        <a:lstStyle/>
        <a:p>
          <a:endParaRPr lang="en-PK"/>
        </a:p>
      </dgm:t>
    </dgm:pt>
    <dgm:pt modelId="{C260159D-2C30-4CC1-82D0-7886D76F8C2D}" type="pres">
      <dgm:prSet presAssocID="{DF4137F8-2300-4EA1-B284-0B5788F4810E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5FB1BC8-D999-4C8B-A1D6-709F6E730EBF}" type="pres">
      <dgm:prSet presAssocID="{BA99DDE8-A353-48E4-8D46-B02AFE33EB05}" presName="Accent6" presStyleCnt="0"/>
      <dgm:spPr/>
    </dgm:pt>
    <dgm:pt modelId="{8C7C68F9-15D0-4668-89FB-288A2DEF0495}" type="pres">
      <dgm:prSet presAssocID="{BA99DDE8-A353-48E4-8D46-B02AFE33EB05}" presName="Accent" presStyleLbl="node1" presStyleIdx="0" presStyleCnt="6"/>
      <dgm:spPr/>
    </dgm:pt>
    <dgm:pt modelId="{FB6BC3AA-725C-4647-A5E9-1377CD9B0D03}" type="pres">
      <dgm:prSet presAssocID="{BA99DDE8-A353-48E4-8D46-B02AFE33EB05}" presName="ParentBackground6" presStyleCnt="0"/>
      <dgm:spPr/>
    </dgm:pt>
    <dgm:pt modelId="{E9EB7846-61AC-4DC5-8BC8-3C32D4FF9116}" type="pres">
      <dgm:prSet presAssocID="{BA99DDE8-A353-48E4-8D46-B02AFE33EB05}" presName="ParentBackground" presStyleLbl="fgAcc1" presStyleIdx="0" presStyleCnt="6"/>
      <dgm:spPr/>
    </dgm:pt>
    <dgm:pt modelId="{270E56F0-E8E1-459D-BF99-AC200586C955}" type="pres">
      <dgm:prSet presAssocID="{BA99DDE8-A353-48E4-8D46-B02AFE33EB05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A6C0C9C2-B626-4DED-A03F-F193131D8149}" type="pres">
      <dgm:prSet presAssocID="{B6D0EAE4-5F44-4AEC-BAA1-D4732054C537}" presName="Accent5" presStyleCnt="0"/>
      <dgm:spPr/>
    </dgm:pt>
    <dgm:pt modelId="{EDA7FBEB-7A40-476E-B9E4-7E07C7AF8477}" type="pres">
      <dgm:prSet presAssocID="{B6D0EAE4-5F44-4AEC-BAA1-D4732054C537}" presName="Accent" presStyleLbl="node1" presStyleIdx="1" presStyleCnt="6"/>
      <dgm:spPr/>
    </dgm:pt>
    <dgm:pt modelId="{457A6265-6477-447E-978D-DD9EB820FA86}" type="pres">
      <dgm:prSet presAssocID="{B6D0EAE4-5F44-4AEC-BAA1-D4732054C537}" presName="ParentBackground5" presStyleCnt="0"/>
      <dgm:spPr/>
    </dgm:pt>
    <dgm:pt modelId="{DE10BF4F-F75D-4E55-8167-135258B5C857}" type="pres">
      <dgm:prSet presAssocID="{B6D0EAE4-5F44-4AEC-BAA1-D4732054C537}" presName="ParentBackground" presStyleLbl="fgAcc1" presStyleIdx="1" presStyleCnt="6"/>
      <dgm:spPr/>
    </dgm:pt>
    <dgm:pt modelId="{BB360197-0271-4EAB-9C49-CA5B17B69C20}" type="pres">
      <dgm:prSet presAssocID="{B6D0EAE4-5F44-4AEC-BAA1-D4732054C537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88610FD2-9563-40A9-AD6C-1D67252E45D1}" type="pres">
      <dgm:prSet presAssocID="{EA56FAFF-C517-4CFE-B70D-4ADA0483B2B7}" presName="Accent4" presStyleCnt="0"/>
      <dgm:spPr/>
    </dgm:pt>
    <dgm:pt modelId="{F4C26602-7DE7-404F-B8BC-BDDAE98CB5B8}" type="pres">
      <dgm:prSet presAssocID="{EA56FAFF-C517-4CFE-B70D-4ADA0483B2B7}" presName="Accent" presStyleLbl="node1" presStyleIdx="2" presStyleCnt="6"/>
      <dgm:spPr/>
    </dgm:pt>
    <dgm:pt modelId="{822ADA7D-01D8-4F2D-B438-7DDDDEF6B0F6}" type="pres">
      <dgm:prSet presAssocID="{EA56FAFF-C517-4CFE-B70D-4ADA0483B2B7}" presName="ParentBackground4" presStyleCnt="0"/>
      <dgm:spPr/>
    </dgm:pt>
    <dgm:pt modelId="{B9F0BC25-46B7-4841-8EF9-B2C2C95EE69D}" type="pres">
      <dgm:prSet presAssocID="{EA56FAFF-C517-4CFE-B70D-4ADA0483B2B7}" presName="ParentBackground" presStyleLbl="fgAcc1" presStyleIdx="2" presStyleCnt="6"/>
      <dgm:spPr/>
    </dgm:pt>
    <dgm:pt modelId="{F53FFF18-6DAE-44B7-89E6-E6677C6FB7FB}" type="pres">
      <dgm:prSet presAssocID="{EA56FAFF-C517-4CFE-B70D-4ADA0483B2B7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9F4EF67-A684-44DF-AF13-5EC23FE61D62}" type="pres">
      <dgm:prSet presAssocID="{99ADAF1F-2AD7-43A9-85AB-3D2CF4DB8CD8}" presName="Accent3" presStyleCnt="0"/>
      <dgm:spPr/>
    </dgm:pt>
    <dgm:pt modelId="{CD732047-1BD6-4ED9-8BF8-2702D7967C0C}" type="pres">
      <dgm:prSet presAssocID="{99ADAF1F-2AD7-43A9-85AB-3D2CF4DB8CD8}" presName="Accent" presStyleLbl="node1" presStyleIdx="3" presStyleCnt="6"/>
      <dgm:spPr/>
    </dgm:pt>
    <dgm:pt modelId="{067235B0-1399-43F4-8F75-C749E6EB6D17}" type="pres">
      <dgm:prSet presAssocID="{99ADAF1F-2AD7-43A9-85AB-3D2CF4DB8CD8}" presName="ParentBackground3" presStyleCnt="0"/>
      <dgm:spPr/>
    </dgm:pt>
    <dgm:pt modelId="{322EA99D-759E-4A70-BECC-EB97F09C5EAF}" type="pres">
      <dgm:prSet presAssocID="{99ADAF1F-2AD7-43A9-85AB-3D2CF4DB8CD8}" presName="ParentBackground" presStyleLbl="fgAcc1" presStyleIdx="3" presStyleCnt="6"/>
      <dgm:spPr/>
    </dgm:pt>
    <dgm:pt modelId="{DFC906B9-C509-4CD5-A9AB-11831290753E}" type="pres">
      <dgm:prSet presAssocID="{99ADAF1F-2AD7-43A9-85AB-3D2CF4DB8CD8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C606EFCA-A0C5-4A8A-9839-6B31AF52EA32}" type="pres">
      <dgm:prSet presAssocID="{C799AB04-28ED-4667-B0D3-9F3E3F5B7AFE}" presName="Accent2" presStyleCnt="0"/>
      <dgm:spPr/>
    </dgm:pt>
    <dgm:pt modelId="{8447309F-9122-4D44-888D-E001791B62C1}" type="pres">
      <dgm:prSet presAssocID="{C799AB04-28ED-4667-B0D3-9F3E3F5B7AFE}" presName="Accent" presStyleLbl="node1" presStyleIdx="4" presStyleCnt="6"/>
      <dgm:spPr/>
    </dgm:pt>
    <dgm:pt modelId="{88E6C2A7-16FF-4BDE-8C09-A991FA6E7CCF}" type="pres">
      <dgm:prSet presAssocID="{C799AB04-28ED-4667-B0D3-9F3E3F5B7AFE}" presName="ParentBackground2" presStyleCnt="0"/>
      <dgm:spPr/>
    </dgm:pt>
    <dgm:pt modelId="{9EBC6F01-71C0-4E27-895A-ECDB0EC4F2D7}" type="pres">
      <dgm:prSet presAssocID="{C799AB04-28ED-4667-B0D3-9F3E3F5B7AFE}" presName="ParentBackground" presStyleLbl="fgAcc1" presStyleIdx="4" presStyleCnt="6"/>
      <dgm:spPr/>
    </dgm:pt>
    <dgm:pt modelId="{83A3AA1D-8FBF-440D-83A9-B16E98F3C583}" type="pres">
      <dgm:prSet presAssocID="{C799AB04-28ED-4667-B0D3-9F3E3F5B7AF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CD305F92-B2AD-4BA6-AE4B-682DE707B609}" type="pres">
      <dgm:prSet presAssocID="{CBF16B2C-D345-4BC2-B81F-B8A54DE64F32}" presName="Accent1" presStyleCnt="0"/>
      <dgm:spPr/>
    </dgm:pt>
    <dgm:pt modelId="{E9B9BAE6-50C1-40EF-92AF-2B58D3BCE5D6}" type="pres">
      <dgm:prSet presAssocID="{CBF16B2C-D345-4BC2-B81F-B8A54DE64F32}" presName="Accent" presStyleLbl="node1" presStyleIdx="5" presStyleCnt="6"/>
      <dgm:spPr/>
    </dgm:pt>
    <dgm:pt modelId="{C52CA8FA-7046-4334-9F2B-62D747E61572}" type="pres">
      <dgm:prSet presAssocID="{CBF16B2C-D345-4BC2-B81F-B8A54DE64F32}" presName="ParentBackground1" presStyleCnt="0"/>
      <dgm:spPr/>
    </dgm:pt>
    <dgm:pt modelId="{60F2796B-E531-48B2-A3A3-443F0C69790F}" type="pres">
      <dgm:prSet presAssocID="{CBF16B2C-D345-4BC2-B81F-B8A54DE64F32}" presName="ParentBackground" presStyleLbl="fgAcc1" presStyleIdx="5" presStyleCnt="6"/>
      <dgm:spPr/>
    </dgm:pt>
    <dgm:pt modelId="{16234DC4-2427-40A2-89BF-3700FCF77C07}" type="pres">
      <dgm:prSet presAssocID="{CBF16B2C-D345-4BC2-B81F-B8A54DE64F32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DA261F33-05EF-436A-996F-E13BFD526A8B}" type="presOf" srcId="{C799AB04-28ED-4667-B0D3-9F3E3F5B7AFE}" destId="{83A3AA1D-8FBF-440D-83A9-B16E98F3C583}" srcOrd="1" destOrd="0" presId="urn:microsoft.com/office/officeart/2011/layout/CircleProcess"/>
    <dgm:cxn modelId="{761FDC33-1CE9-421B-BC30-1EF4A92006C7}" type="presOf" srcId="{BA99DDE8-A353-48E4-8D46-B02AFE33EB05}" destId="{E9EB7846-61AC-4DC5-8BC8-3C32D4FF9116}" srcOrd="0" destOrd="0" presId="urn:microsoft.com/office/officeart/2011/layout/CircleProcess"/>
    <dgm:cxn modelId="{B429A938-2374-4815-84BB-CBBFDCB7DED8}" srcId="{DF4137F8-2300-4EA1-B284-0B5788F4810E}" destId="{C799AB04-28ED-4667-B0D3-9F3E3F5B7AFE}" srcOrd="1" destOrd="0" parTransId="{77AC65C7-2346-47F5-A10D-8E584935372A}" sibTransId="{2F93150E-AF2C-45AC-81D6-AF32AE283DCE}"/>
    <dgm:cxn modelId="{511AC85F-629E-4CD6-80CC-CC20A2458ED4}" srcId="{DF4137F8-2300-4EA1-B284-0B5788F4810E}" destId="{B6D0EAE4-5F44-4AEC-BAA1-D4732054C537}" srcOrd="4" destOrd="0" parTransId="{0A2F2247-B9B2-47D6-8B5B-D6C335232C4A}" sibTransId="{8BE90A9F-F837-451E-8018-0C230045FF40}"/>
    <dgm:cxn modelId="{31A47965-63E0-4F90-BB45-2FA6A525718F}" type="presOf" srcId="{99ADAF1F-2AD7-43A9-85AB-3D2CF4DB8CD8}" destId="{322EA99D-759E-4A70-BECC-EB97F09C5EAF}" srcOrd="0" destOrd="0" presId="urn:microsoft.com/office/officeart/2011/layout/CircleProcess"/>
    <dgm:cxn modelId="{C7EC4148-CC3F-4DB9-AF92-CFF9F0159B20}" type="presOf" srcId="{DF4137F8-2300-4EA1-B284-0B5788F4810E}" destId="{C260159D-2C30-4CC1-82D0-7886D76F8C2D}" srcOrd="0" destOrd="0" presId="urn:microsoft.com/office/officeart/2011/layout/CircleProcess"/>
    <dgm:cxn modelId="{979EE54B-E93B-45C2-A254-7992EEAAC3A1}" type="presOf" srcId="{EA56FAFF-C517-4CFE-B70D-4ADA0483B2B7}" destId="{F53FFF18-6DAE-44B7-89E6-E6677C6FB7FB}" srcOrd="1" destOrd="0" presId="urn:microsoft.com/office/officeart/2011/layout/CircleProcess"/>
    <dgm:cxn modelId="{97B98984-930F-4671-AA1C-CA5463654B0C}" srcId="{DF4137F8-2300-4EA1-B284-0B5788F4810E}" destId="{BA99DDE8-A353-48E4-8D46-B02AFE33EB05}" srcOrd="5" destOrd="0" parTransId="{D7FFB467-4814-4F29-A5E0-A89DC9432F45}" sibTransId="{8DFED4D5-2F2B-4B8E-86AD-7F4A029DB050}"/>
    <dgm:cxn modelId="{DED15D8A-D9A7-4EB2-B266-3E61463A0E3B}" type="presOf" srcId="{CBF16B2C-D345-4BC2-B81F-B8A54DE64F32}" destId="{16234DC4-2427-40A2-89BF-3700FCF77C07}" srcOrd="1" destOrd="0" presId="urn:microsoft.com/office/officeart/2011/layout/CircleProcess"/>
    <dgm:cxn modelId="{9C8BAA8E-C8B4-4982-9308-60C5BC3055B8}" srcId="{DF4137F8-2300-4EA1-B284-0B5788F4810E}" destId="{CBF16B2C-D345-4BC2-B81F-B8A54DE64F32}" srcOrd="0" destOrd="0" parTransId="{45ACEA9F-5B63-4D84-B817-F0D5756F4302}" sibTransId="{4FAF8D1A-94E1-4C14-B8ED-0D57201EB67C}"/>
    <dgm:cxn modelId="{E3480DA0-D5D7-4DDE-A813-167DE23343F9}" type="presOf" srcId="{C799AB04-28ED-4667-B0D3-9F3E3F5B7AFE}" destId="{9EBC6F01-71C0-4E27-895A-ECDB0EC4F2D7}" srcOrd="0" destOrd="0" presId="urn:microsoft.com/office/officeart/2011/layout/CircleProcess"/>
    <dgm:cxn modelId="{123CF7A8-44F7-46F4-A65B-D7D5BC784C4F}" type="presOf" srcId="{CBF16B2C-D345-4BC2-B81F-B8A54DE64F32}" destId="{60F2796B-E531-48B2-A3A3-443F0C69790F}" srcOrd="0" destOrd="0" presId="urn:microsoft.com/office/officeart/2011/layout/CircleProcess"/>
    <dgm:cxn modelId="{7BBAEAA9-73A6-4DEA-BD8D-D581CF32F21F}" type="presOf" srcId="{B6D0EAE4-5F44-4AEC-BAA1-D4732054C537}" destId="{BB360197-0271-4EAB-9C49-CA5B17B69C20}" srcOrd="1" destOrd="0" presId="urn:microsoft.com/office/officeart/2011/layout/CircleProcess"/>
    <dgm:cxn modelId="{D8AC24B2-B8CE-416A-A190-B0D83EA85DDC}" srcId="{DF4137F8-2300-4EA1-B284-0B5788F4810E}" destId="{99ADAF1F-2AD7-43A9-85AB-3D2CF4DB8CD8}" srcOrd="2" destOrd="0" parTransId="{559E20BF-EC32-48BB-85CF-A51F0AC2475A}" sibTransId="{3D5438F6-0C0A-4B90-B0A6-4F7E7B2C6CF6}"/>
    <dgm:cxn modelId="{DD3AA9B3-B937-4A02-BD9D-DB910F28E18A}" type="presOf" srcId="{99ADAF1F-2AD7-43A9-85AB-3D2CF4DB8CD8}" destId="{DFC906B9-C509-4CD5-A9AB-11831290753E}" srcOrd="1" destOrd="0" presId="urn:microsoft.com/office/officeart/2011/layout/CircleProcess"/>
    <dgm:cxn modelId="{1C53A2BD-1ADF-4CAB-9F29-B43D0D285E43}" type="presOf" srcId="{B6D0EAE4-5F44-4AEC-BAA1-D4732054C537}" destId="{DE10BF4F-F75D-4E55-8167-135258B5C857}" srcOrd="0" destOrd="0" presId="urn:microsoft.com/office/officeart/2011/layout/CircleProcess"/>
    <dgm:cxn modelId="{42286EC4-4654-440B-A7FC-F33D117387B4}" srcId="{DF4137F8-2300-4EA1-B284-0B5788F4810E}" destId="{EA56FAFF-C517-4CFE-B70D-4ADA0483B2B7}" srcOrd="3" destOrd="0" parTransId="{A57B41C1-8988-4067-BD61-3F30E70596C1}" sibTransId="{6F905FC0-8D05-4DE8-A36B-512FB7B0872B}"/>
    <dgm:cxn modelId="{1434C5CC-27A9-40E2-8D77-52CA4EF850DC}" type="presOf" srcId="{BA99DDE8-A353-48E4-8D46-B02AFE33EB05}" destId="{270E56F0-E8E1-459D-BF99-AC200586C955}" srcOrd="1" destOrd="0" presId="urn:microsoft.com/office/officeart/2011/layout/CircleProcess"/>
    <dgm:cxn modelId="{FA3175FF-681F-465D-8A2D-C4D1AA0DB1AF}" type="presOf" srcId="{EA56FAFF-C517-4CFE-B70D-4ADA0483B2B7}" destId="{B9F0BC25-46B7-4841-8EF9-B2C2C95EE69D}" srcOrd="0" destOrd="0" presId="urn:microsoft.com/office/officeart/2011/layout/CircleProcess"/>
    <dgm:cxn modelId="{EF776F25-2924-46FF-88A2-BA59D6F7DD12}" type="presParOf" srcId="{C260159D-2C30-4CC1-82D0-7886D76F8C2D}" destId="{35FB1BC8-D999-4C8B-A1D6-709F6E730EBF}" srcOrd="0" destOrd="0" presId="urn:microsoft.com/office/officeart/2011/layout/CircleProcess"/>
    <dgm:cxn modelId="{546D1D51-98BE-42B7-B503-E54EA148FC4D}" type="presParOf" srcId="{35FB1BC8-D999-4C8B-A1D6-709F6E730EBF}" destId="{8C7C68F9-15D0-4668-89FB-288A2DEF0495}" srcOrd="0" destOrd="0" presId="urn:microsoft.com/office/officeart/2011/layout/CircleProcess"/>
    <dgm:cxn modelId="{BE1042EF-A155-478B-930C-3044A4303195}" type="presParOf" srcId="{C260159D-2C30-4CC1-82D0-7886D76F8C2D}" destId="{FB6BC3AA-725C-4647-A5E9-1377CD9B0D03}" srcOrd="1" destOrd="0" presId="urn:microsoft.com/office/officeart/2011/layout/CircleProcess"/>
    <dgm:cxn modelId="{FD1C55DA-6A42-4705-B871-3791EAC956D0}" type="presParOf" srcId="{FB6BC3AA-725C-4647-A5E9-1377CD9B0D03}" destId="{E9EB7846-61AC-4DC5-8BC8-3C32D4FF9116}" srcOrd="0" destOrd="0" presId="urn:microsoft.com/office/officeart/2011/layout/CircleProcess"/>
    <dgm:cxn modelId="{9E4D9CA0-9DD8-4F45-BA25-9F65C65FB46C}" type="presParOf" srcId="{C260159D-2C30-4CC1-82D0-7886D76F8C2D}" destId="{270E56F0-E8E1-459D-BF99-AC200586C955}" srcOrd="2" destOrd="0" presId="urn:microsoft.com/office/officeart/2011/layout/CircleProcess"/>
    <dgm:cxn modelId="{FE86CA0B-B80F-4961-9EC4-81CA8D7C93F2}" type="presParOf" srcId="{C260159D-2C30-4CC1-82D0-7886D76F8C2D}" destId="{A6C0C9C2-B626-4DED-A03F-F193131D8149}" srcOrd="3" destOrd="0" presId="urn:microsoft.com/office/officeart/2011/layout/CircleProcess"/>
    <dgm:cxn modelId="{5EDC472E-EA32-40F9-85A0-BEB63669FDA9}" type="presParOf" srcId="{A6C0C9C2-B626-4DED-A03F-F193131D8149}" destId="{EDA7FBEB-7A40-476E-B9E4-7E07C7AF8477}" srcOrd="0" destOrd="0" presId="urn:microsoft.com/office/officeart/2011/layout/CircleProcess"/>
    <dgm:cxn modelId="{6BD3643C-0C27-4FDB-A96B-C73B1D5A401A}" type="presParOf" srcId="{C260159D-2C30-4CC1-82D0-7886D76F8C2D}" destId="{457A6265-6477-447E-978D-DD9EB820FA86}" srcOrd="4" destOrd="0" presId="urn:microsoft.com/office/officeart/2011/layout/CircleProcess"/>
    <dgm:cxn modelId="{F3129F24-6270-4C98-98A2-1AC9601FFF6B}" type="presParOf" srcId="{457A6265-6477-447E-978D-DD9EB820FA86}" destId="{DE10BF4F-F75D-4E55-8167-135258B5C857}" srcOrd="0" destOrd="0" presId="urn:microsoft.com/office/officeart/2011/layout/CircleProcess"/>
    <dgm:cxn modelId="{C23AB3B7-9755-401C-8E09-569D5A06A9D2}" type="presParOf" srcId="{C260159D-2C30-4CC1-82D0-7886D76F8C2D}" destId="{BB360197-0271-4EAB-9C49-CA5B17B69C20}" srcOrd="5" destOrd="0" presId="urn:microsoft.com/office/officeart/2011/layout/CircleProcess"/>
    <dgm:cxn modelId="{80666F7E-E40D-410E-8F25-E623EDFB905E}" type="presParOf" srcId="{C260159D-2C30-4CC1-82D0-7886D76F8C2D}" destId="{88610FD2-9563-40A9-AD6C-1D67252E45D1}" srcOrd="6" destOrd="0" presId="urn:microsoft.com/office/officeart/2011/layout/CircleProcess"/>
    <dgm:cxn modelId="{A6DE9D19-C2B6-43B6-9214-08F8C77BFF33}" type="presParOf" srcId="{88610FD2-9563-40A9-AD6C-1D67252E45D1}" destId="{F4C26602-7DE7-404F-B8BC-BDDAE98CB5B8}" srcOrd="0" destOrd="0" presId="urn:microsoft.com/office/officeart/2011/layout/CircleProcess"/>
    <dgm:cxn modelId="{DB484528-AD42-43F1-AC94-118554800FCC}" type="presParOf" srcId="{C260159D-2C30-4CC1-82D0-7886D76F8C2D}" destId="{822ADA7D-01D8-4F2D-B438-7DDDDEF6B0F6}" srcOrd="7" destOrd="0" presId="urn:microsoft.com/office/officeart/2011/layout/CircleProcess"/>
    <dgm:cxn modelId="{8F68E2E8-37F2-4705-A832-3A26C816358D}" type="presParOf" srcId="{822ADA7D-01D8-4F2D-B438-7DDDDEF6B0F6}" destId="{B9F0BC25-46B7-4841-8EF9-B2C2C95EE69D}" srcOrd="0" destOrd="0" presId="urn:microsoft.com/office/officeart/2011/layout/CircleProcess"/>
    <dgm:cxn modelId="{112F46CA-4594-4D0B-8EDC-D6CC81665C79}" type="presParOf" srcId="{C260159D-2C30-4CC1-82D0-7886D76F8C2D}" destId="{F53FFF18-6DAE-44B7-89E6-E6677C6FB7FB}" srcOrd="8" destOrd="0" presId="urn:microsoft.com/office/officeart/2011/layout/CircleProcess"/>
    <dgm:cxn modelId="{0266DE6D-7843-4B86-998C-073494346E59}" type="presParOf" srcId="{C260159D-2C30-4CC1-82D0-7886D76F8C2D}" destId="{19F4EF67-A684-44DF-AF13-5EC23FE61D62}" srcOrd="9" destOrd="0" presId="urn:microsoft.com/office/officeart/2011/layout/CircleProcess"/>
    <dgm:cxn modelId="{D2143C5C-02A9-4D94-B81C-71D92B4DA35B}" type="presParOf" srcId="{19F4EF67-A684-44DF-AF13-5EC23FE61D62}" destId="{CD732047-1BD6-4ED9-8BF8-2702D7967C0C}" srcOrd="0" destOrd="0" presId="urn:microsoft.com/office/officeart/2011/layout/CircleProcess"/>
    <dgm:cxn modelId="{B4CA5BD2-902F-4147-8FAF-56EA121126DA}" type="presParOf" srcId="{C260159D-2C30-4CC1-82D0-7886D76F8C2D}" destId="{067235B0-1399-43F4-8F75-C749E6EB6D17}" srcOrd="10" destOrd="0" presId="urn:microsoft.com/office/officeart/2011/layout/CircleProcess"/>
    <dgm:cxn modelId="{47E9E7F2-79E8-4D4C-A0E4-31D9F69CE617}" type="presParOf" srcId="{067235B0-1399-43F4-8F75-C749E6EB6D17}" destId="{322EA99D-759E-4A70-BECC-EB97F09C5EAF}" srcOrd="0" destOrd="0" presId="urn:microsoft.com/office/officeart/2011/layout/CircleProcess"/>
    <dgm:cxn modelId="{3088022F-C326-4E71-98C0-E34D845EC1FE}" type="presParOf" srcId="{C260159D-2C30-4CC1-82D0-7886D76F8C2D}" destId="{DFC906B9-C509-4CD5-A9AB-11831290753E}" srcOrd="11" destOrd="0" presId="urn:microsoft.com/office/officeart/2011/layout/CircleProcess"/>
    <dgm:cxn modelId="{7636F81B-8335-4C51-A096-25CD75AA614F}" type="presParOf" srcId="{C260159D-2C30-4CC1-82D0-7886D76F8C2D}" destId="{C606EFCA-A0C5-4A8A-9839-6B31AF52EA32}" srcOrd="12" destOrd="0" presId="urn:microsoft.com/office/officeart/2011/layout/CircleProcess"/>
    <dgm:cxn modelId="{CB1CB7B8-A6BE-40B6-A21D-EE7EF4312F53}" type="presParOf" srcId="{C606EFCA-A0C5-4A8A-9839-6B31AF52EA32}" destId="{8447309F-9122-4D44-888D-E001791B62C1}" srcOrd="0" destOrd="0" presId="urn:microsoft.com/office/officeart/2011/layout/CircleProcess"/>
    <dgm:cxn modelId="{2A0ABDA1-085F-4F2B-9037-0B6D4444E9BF}" type="presParOf" srcId="{C260159D-2C30-4CC1-82D0-7886D76F8C2D}" destId="{88E6C2A7-16FF-4BDE-8C09-A991FA6E7CCF}" srcOrd="13" destOrd="0" presId="urn:microsoft.com/office/officeart/2011/layout/CircleProcess"/>
    <dgm:cxn modelId="{7FFEA3E5-1E91-45F8-85D5-C2206C0579E6}" type="presParOf" srcId="{88E6C2A7-16FF-4BDE-8C09-A991FA6E7CCF}" destId="{9EBC6F01-71C0-4E27-895A-ECDB0EC4F2D7}" srcOrd="0" destOrd="0" presId="urn:microsoft.com/office/officeart/2011/layout/CircleProcess"/>
    <dgm:cxn modelId="{84B8A55B-7651-4D5E-8A95-CD5E75E6BA5D}" type="presParOf" srcId="{C260159D-2C30-4CC1-82D0-7886D76F8C2D}" destId="{83A3AA1D-8FBF-440D-83A9-B16E98F3C583}" srcOrd="14" destOrd="0" presId="urn:microsoft.com/office/officeart/2011/layout/CircleProcess"/>
    <dgm:cxn modelId="{58F5A27B-1D2A-4DD5-9AC8-2F4A2A0893CB}" type="presParOf" srcId="{C260159D-2C30-4CC1-82D0-7886D76F8C2D}" destId="{CD305F92-B2AD-4BA6-AE4B-682DE707B609}" srcOrd="15" destOrd="0" presId="urn:microsoft.com/office/officeart/2011/layout/CircleProcess"/>
    <dgm:cxn modelId="{74D10939-03BE-456C-B9DE-E1EE0C4560D0}" type="presParOf" srcId="{CD305F92-B2AD-4BA6-AE4B-682DE707B609}" destId="{E9B9BAE6-50C1-40EF-92AF-2B58D3BCE5D6}" srcOrd="0" destOrd="0" presId="urn:microsoft.com/office/officeart/2011/layout/CircleProcess"/>
    <dgm:cxn modelId="{E0087718-BDDA-4271-B7C1-3510B58AAF0C}" type="presParOf" srcId="{C260159D-2C30-4CC1-82D0-7886D76F8C2D}" destId="{C52CA8FA-7046-4334-9F2B-62D747E61572}" srcOrd="16" destOrd="0" presId="urn:microsoft.com/office/officeart/2011/layout/CircleProcess"/>
    <dgm:cxn modelId="{8889E64D-2A65-4EC7-A314-7C60F0EBE2D0}" type="presParOf" srcId="{C52CA8FA-7046-4334-9F2B-62D747E61572}" destId="{60F2796B-E531-48B2-A3A3-443F0C69790F}" srcOrd="0" destOrd="0" presId="urn:microsoft.com/office/officeart/2011/layout/CircleProcess"/>
    <dgm:cxn modelId="{B346A841-CF85-4D7A-9E4C-4E10F6BAAF95}" type="presParOf" srcId="{C260159D-2C30-4CC1-82D0-7886D76F8C2D}" destId="{16234DC4-2427-40A2-89BF-3700FCF77C07}" srcOrd="17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6DFA04-31EF-49B6-AFAE-2287858E0303}" type="doc">
      <dgm:prSet loTypeId="urn:microsoft.com/office/officeart/2009/3/layout/StepUp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57653D-2397-47E3-94A8-8E8B13726408}">
      <dgm:prSet/>
      <dgm:spPr/>
      <dgm:t>
        <a:bodyPr/>
        <a:lstStyle/>
        <a:p>
          <a:r>
            <a:rPr lang="en-US" sz="3100" dirty="0"/>
            <a:t>Shangai Tower (China)</a:t>
          </a:r>
        </a:p>
      </dgm:t>
    </dgm:pt>
    <dgm:pt modelId="{7C340691-872A-42EE-977C-5B833001E6A0}" type="parTrans" cxnId="{950692EB-01A7-4BA3-A03C-6D1E2A5F26EE}">
      <dgm:prSet/>
      <dgm:spPr/>
      <dgm:t>
        <a:bodyPr/>
        <a:lstStyle/>
        <a:p>
          <a:pPr algn="l"/>
          <a:endParaRPr lang="en-US"/>
        </a:p>
      </dgm:t>
    </dgm:pt>
    <dgm:pt modelId="{C11CD3A4-ED92-4609-A589-8DA6272582F8}" type="sibTrans" cxnId="{950692EB-01A7-4BA3-A03C-6D1E2A5F26EE}">
      <dgm:prSet/>
      <dgm:spPr/>
      <dgm:t>
        <a:bodyPr/>
        <a:lstStyle/>
        <a:p>
          <a:endParaRPr lang="en-US"/>
        </a:p>
      </dgm:t>
    </dgm:pt>
    <dgm:pt modelId="{501DC69F-43F9-4B1E-BE22-6D9FA0AFC528}">
      <dgm:prSet custT="1"/>
      <dgm:spPr/>
      <dgm:t>
        <a:bodyPr/>
        <a:lstStyle/>
        <a:p>
          <a:r>
            <a:rPr lang="en-US" sz="2800" b="0" i="0" dirty="0"/>
            <a:t>Merdeka 118 (Malaysia)</a:t>
          </a:r>
          <a:endParaRPr lang="en-US" sz="2800" dirty="0"/>
        </a:p>
      </dgm:t>
    </dgm:pt>
    <dgm:pt modelId="{D662275D-EF71-4EF0-8C53-5B09830A2AA4}" type="parTrans" cxnId="{A1DD0BFE-1A98-40AA-BB60-9659ADA72CA3}">
      <dgm:prSet/>
      <dgm:spPr/>
      <dgm:t>
        <a:bodyPr/>
        <a:lstStyle/>
        <a:p>
          <a:pPr algn="l"/>
          <a:endParaRPr lang="en-US"/>
        </a:p>
      </dgm:t>
    </dgm:pt>
    <dgm:pt modelId="{05A1C2F3-0854-4F17-AD49-F6E4F5029DC1}" type="sibTrans" cxnId="{A1DD0BFE-1A98-40AA-BB60-9659ADA72CA3}">
      <dgm:prSet/>
      <dgm:spPr/>
      <dgm:t>
        <a:bodyPr/>
        <a:lstStyle/>
        <a:p>
          <a:endParaRPr lang="en-US"/>
        </a:p>
      </dgm:t>
    </dgm:pt>
    <dgm:pt modelId="{44097D21-977F-4452-AE35-C129A16A3F89}">
      <dgm:prSet custT="1"/>
      <dgm:spPr/>
      <dgm:t>
        <a:bodyPr/>
        <a:lstStyle/>
        <a:p>
          <a:r>
            <a:rPr lang="en-US" sz="2000" b="0" i="0" dirty="0"/>
            <a:t>678.9 m</a:t>
          </a:r>
          <a:endParaRPr lang="en-US" sz="2000" dirty="0"/>
        </a:p>
      </dgm:t>
    </dgm:pt>
    <dgm:pt modelId="{5FFA1078-907B-401E-8F53-8B5E1527C8B3}" type="parTrans" cxnId="{F88F4232-77DC-40B9-BB0F-3421FBFA38E2}">
      <dgm:prSet/>
      <dgm:spPr/>
      <dgm:t>
        <a:bodyPr/>
        <a:lstStyle/>
        <a:p>
          <a:pPr algn="l"/>
          <a:endParaRPr lang="en-US"/>
        </a:p>
      </dgm:t>
    </dgm:pt>
    <dgm:pt modelId="{EB2757D3-D785-439B-8033-3912AFC7CDAA}" type="sibTrans" cxnId="{F88F4232-77DC-40B9-BB0F-3421FBFA38E2}">
      <dgm:prSet/>
      <dgm:spPr/>
      <dgm:t>
        <a:bodyPr/>
        <a:lstStyle/>
        <a:p>
          <a:endParaRPr lang="en-US"/>
        </a:p>
      </dgm:t>
    </dgm:pt>
    <dgm:pt modelId="{AE7358A2-3D9A-4A4C-BBED-5424660EAD51}">
      <dgm:prSet/>
      <dgm:spPr/>
      <dgm:t>
        <a:bodyPr/>
        <a:lstStyle/>
        <a:p>
          <a:r>
            <a:rPr lang="en-US" sz="3100" b="0" i="0" dirty="0"/>
            <a:t>Burj Khalifa (UAE)</a:t>
          </a:r>
          <a:endParaRPr lang="en-US" sz="3100" dirty="0"/>
        </a:p>
      </dgm:t>
    </dgm:pt>
    <dgm:pt modelId="{8A0C3D83-7482-48F5-9A7B-7BCCFFA89D39}" type="parTrans" cxnId="{AB4C7C27-9298-4339-A781-9A16BCBB27E7}">
      <dgm:prSet/>
      <dgm:spPr/>
      <dgm:t>
        <a:bodyPr/>
        <a:lstStyle/>
        <a:p>
          <a:pPr algn="l"/>
          <a:endParaRPr lang="en-US"/>
        </a:p>
      </dgm:t>
    </dgm:pt>
    <dgm:pt modelId="{BCA8377F-58EC-40FD-8F05-DF4E529335AA}" type="sibTrans" cxnId="{AB4C7C27-9298-4339-A781-9A16BCBB27E7}">
      <dgm:prSet/>
      <dgm:spPr/>
      <dgm:t>
        <a:bodyPr/>
        <a:lstStyle/>
        <a:p>
          <a:endParaRPr lang="en-US"/>
        </a:p>
      </dgm:t>
    </dgm:pt>
    <dgm:pt modelId="{D8FCE50B-8057-456A-B2A9-965F28038B25}">
      <dgm:prSet custT="1"/>
      <dgm:spPr/>
      <dgm:t>
        <a:bodyPr/>
        <a:lstStyle/>
        <a:p>
          <a:r>
            <a:rPr lang="en-US" sz="2000" b="0" i="0" dirty="0"/>
            <a:t>828 m</a:t>
          </a:r>
          <a:endParaRPr lang="en-US" sz="2000" dirty="0"/>
        </a:p>
      </dgm:t>
    </dgm:pt>
    <dgm:pt modelId="{D5DFEBC1-CD5A-4769-8915-305975D67145}" type="parTrans" cxnId="{D3D5DDFE-3C40-4FB4-A2D6-AF320BE8808D}">
      <dgm:prSet/>
      <dgm:spPr/>
      <dgm:t>
        <a:bodyPr/>
        <a:lstStyle/>
        <a:p>
          <a:pPr algn="l"/>
          <a:endParaRPr lang="en-US"/>
        </a:p>
      </dgm:t>
    </dgm:pt>
    <dgm:pt modelId="{338B3E43-3652-4902-AE82-69646DE76CA7}" type="sibTrans" cxnId="{D3D5DDFE-3C40-4FB4-A2D6-AF320BE8808D}">
      <dgm:prSet/>
      <dgm:spPr/>
      <dgm:t>
        <a:bodyPr/>
        <a:lstStyle/>
        <a:p>
          <a:endParaRPr lang="en-US"/>
        </a:p>
      </dgm:t>
    </dgm:pt>
    <dgm:pt modelId="{CFC6C321-565B-4736-9600-0849B35804F7}">
      <dgm:prSet custT="1"/>
      <dgm:spPr/>
      <dgm:t>
        <a:bodyPr/>
        <a:lstStyle/>
        <a:p>
          <a:r>
            <a:rPr lang="en-US" sz="2000" dirty="0"/>
            <a:t>632 m</a:t>
          </a:r>
        </a:p>
      </dgm:t>
    </dgm:pt>
    <dgm:pt modelId="{E552DB50-1B67-4762-89F9-7D3490111E2B}" type="sibTrans" cxnId="{1CBB0F56-2A16-469E-B30F-2E05729C9C4B}">
      <dgm:prSet/>
      <dgm:spPr/>
      <dgm:t>
        <a:bodyPr/>
        <a:lstStyle/>
        <a:p>
          <a:endParaRPr lang="en-US"/>
        </a:p>
      </dgm:t>
    </dgm:pt>
    <dgm:pt modelId="{E16317D1-6F50-4823-97B7-A2996F0FE94D}" type="parTrans" cxnId="{1CBB0F56-2A16-469E-B30F-2E05729C9C4B}">
      <dgm:prSet/>
      <dgm:spPr/>
      <dgm:t>
        <a:bodyPr/>
        <a:lstStyle/>
        <a:p>
          <a:pPr algn="l"/>
          <a:endParaRPr lang="en-US"/>
        </a:p>
      </dgm:t>
    </dgm:pt>
    <dgm:pt modelId="{31FDED2D-65DA-4889-9A8D-0DF6BF8D160C}" type="pres">
      <dgm:prSet presAssocID="{A86DFA04-31EF-49B6-AFAE-2287858E0303}" presName="rootnode" presStyleCnt="0">
        <dgm:presLayoutVars>
          <dgm:chMax/>
          <dgm:chPref/>
          <dgm:dir/>
          <dgm:animLvl val="lvl"/>
        </dgm:presLayoutVars>
      </dgm:prSet>
      <dgm:spPr/>
    </dgm:pt>
    <dgm:pt modelId="{A5A586D0-66C3-438D-97DD-826341051FD0}" type="pres">
      <dgm:prSet presAssocID="{B157653D-2397-47E3-94A8-8E8B13726408}" presName="composite" presStyleCnt="0"/>
      <dgm:spPr/>
    </dgm:pt>
    <dgm:pt modelId="{CDB847E5-63C4-4ED7-BED5-648FC4E3DFCF}" type="pres">
      <dgm:prSet presAssocID="{B157653D-2397-47E3-94A8-8E8B13726408}" presName="LShape" presStyleLbl="alignNode1" presStyleIdx="0" presStyleCnt="5"/>
      <dgm:spPr/>
    </dgm:pt>
    <dgm:pt modelId="{3B08421D-DE0C-4D0B-9511-8F2184FEF677}" type="pres">
      <dgm:prSet presAssocID="{B157653D-2397-47E3-94A8-8E8B13726408}" presName="ParentText" presStyleLbl="revTx" presStyleIdx="0" presStyleCnt="3" custScaleX="116914" custLinFactNeighborX="8117" custLinFactNeighborY="2662">
        <dgm:presLayoutVars>
          <dgm:chMax val="0"/>
          <dgm:chPref val="0"/>
          <dgm:bulletEnabled val="1"/>
        </dgm:presLayoutVars>
      </dgm:prSet>
      <dgm:spPr/>
    </dgm:pt>
    <dgm:pt modelId="{A0D2D83F-7CB2-4A6D-A437-1631A6600E46}" type="pres">
      <dgm:prSet presAssocID="{B157653D-2397-47E3-94A8-8E8B13726408}" presName="Triangle" presStyleLbl="alignNode1" presStyleIdx="1" presStyleCnt="5"/>
      <dgm:spPr/>
    </dgm:pt>
    <dgm:pt modelId="{C9DDE9D2-90A2-4F57-880D-7BBBA87169F8}" type="pres">
      <dgm:prSet presAssocID="{C11CD3A4-ED92-4609-A589-8DA6272582F8}" presName="sibTrans" presStyleCnt="0"/>
      <dgm:spPr/>
    </dgm:pt>
    <dgm:pt modelId="{CE1D6950-9C1A-4ABF-9205-C5256E2CABA5}" type="pres">
      <dgm:prSet presAssocID="{C11CD3A4-ED92-4609-A589-8DA6272582F8}" presName="space" presStyleCnt="0"/>
      <dgm:spPr/>
    </dgm:pt>
    <dgm:pt modelId="{AD3F060B-1632-4C7E-A46C-A28CB410A3C5}" type="pres">
      <dgm:prSet presAssocID="{501DC69F-43F9-4B1E-BE22-6D9FA0AFC528}" presName="composite" presStyleCnt="0"/>
      <dgm:spPr/>
    </dgm:pt>
    <dgm:pt modelId="{74A3CCDF-30F5-49CB-8566-B70631AD513D}" type="pres">
      <dgm:prSet presAssocID="{501DC69F-43F9-4B1E-BE22-6D9FA0AFC528}" presName="LShape" presStyleLbl="alignNode1" presStyleIdx="2" presStyleCnt="5"/>
      <dgm:spPr/>
    </dgm:pt>
    <dgm:pt modelId="{402645F1-F169-46EF-9762-61EA2DBC8D38}" type="pres">
      <dgm:prSet presAssocID="{501DC69F-43F9-4B1E-BE22-6D9FA0AFC528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1D5A09B6-D6D4-41A9-BCC4-86466932259A}" type="pres">
      <dgm:prSet presAssocID="{501DC69F-43F9-4B1E-BE22-6D9FA0AFC528}" presName="Triangle" presStyleLbl="alignNode1" presStyleIdx="3" presStyleCnt="5"/>
      <dgm:spPr/>
    </dgm:pt>
    <dgm:pt modelId="{083D38AD-37BD-4206-9BDD-D1ACB18E65E5}" type="pres">
      <dgm:prSet presAssocID="{05A1C2F3-0854-4F17-AD49-F6E4F5029DC1}" presName="sibTrans" presStyleCnt="0"/>
      <dgm:spPr/>
    </dgm:pt>
    <dgm:pt modelId="{5D659C61-0844-4127-B87D-2289E6C94D69}" type="pres">
      <dgm:prSet presAssocID="{05A1C2F3-0854-4F17-AD49-F6E4F5029DC1}" presName="space" presStyleCnt="0"/>
      <dgm:spPr/>
    </dgm:pt>
    <dgm:pt modelId="{DB7A8B91-7780-442A-8382-8877FD6056BF}" type="pres">
      <dgm:prSet presAssocID="{AE7358A2-3D9A-4A4C-BBED-5424660EAD51}" presName="composite" presStyleCnt="0"/>
      <dgm:spPr/>
    </dgm:pt>
    <dgm:pt modelId="{CFDECE42-74C9-4866-9490-BFE43A9E6155}" type="pres">
      <dgm:prSet presAssocID="{AE7358A2-3D9A-4A4C-BBED-5424660EAD51}" presName="LShape" presStyleLbl="alignNode1" presStyleIdx="4" presStyleCnt="5"/>
      <dgm:spPr/>
    </dgm:pt>
    <dgm:pt modelId="{7F3E8186-D998-4CBC-A480-F5B28ED48092}" type="pres">
      <dgm:prSet presAssocID="{AE7358A2-3D9A-4A4C-BBED-5424660EAD51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1F34A07-C1E1-4165-86CC-3CEC3FF6CF24}" type="presOf" srcId="{501DC69F-43F9-4B1E-BE22-6D9FA0AFC528}" destId="{402645F1-F169-46EF-9762-61EA2DBC8D38}" srcOrd="0" destOrd="0" presId="urn:microsoft.com/office/officeart/2009/3/layout/StepUpProcess"/>
    <dgm:cxn modelId="{43038D0A-9607-4A2E-A6D0-9616F57841CC}" type="presOf" srcId="{CFC6C321-565B-4736-9600-0849B35804F7}" destId="{3B08421D-DE0C-4D0B-9511-8F2184FEF677}" srcOrd="0" destOrd="1" presId="urn:microsoft.com/office/officeart/2009/3/layout/StepUpProcess"/>
    <dgm:cxn modelId="{234D5A15-AB19-460E-90C0-B430B8B98DF0}" type="presOf" srcId="{AE7358A2-3D9A-4A4C-BBED-5424660EAD51}" destId="{7F3E8186-D998-4CBC-A480-F5B28ED48092}" srcOrd="0" destOrd="0" presId="urn:microsoft.com/office/officeart/2009/3/layout/StepUpProcess"/>
    <dgm:cxn modelId="{694B2A19-CA77-405E-B2BD-D900945EC974}" type="presOf" srcId="{44097D21-977F-4452-AE35-C129A16A3F89}" destId="{402645F1-F169-46EF-9762-61EA2DBC8D38}" srcOrd="0" destOrd="1" presId="urn:microsoft.com/office/officeart/2009/3/layout/StepUpProcess"/>
    <dgm:cxn modelId="{AB4C7C27-9298-4339-A781-9A16BCBB27E7}" srcId="{A86DFA04-31EF-49B6-AFAE-2287858E0303}" destId="{AE7358A2-3D9A-4A4C-BBED-5424660EAD51}" srcOrd="2" destOrd="0" parTransId="{8A0C3D83-7482-48F5-9A7B-7BCCFFA89D39}" sibTransId="{BCA8377F-58EC-40FD-8F05-DF4E529335AA}"/>
    <dgm:cxn modelId="{F88F4232-77DC-40B9-BB0F-3421FBFA38E2}" srcId="{501DC69F-43F9-4B1E-BE22-6D9FA0AFC528}" destId="{44097D21-977F-4452-AE35-C129A16A3F89}" srcOrd="0" destOrd="0" parTransId="{5FFA1078-907B-401E-8F53-8B5E1527C8B3}" sibTransId="{EB2757D3-D785-439B-8033-3912AFC7CDAA}"/>
    <dgm:cxn modelId="{87C6C845-BF04-4815-9860-3B49CFA9D37F}" type="presOf" srcId="{B157653D-2397-47E3-94A8-8E8B13726408}" destId="{3B08421D-DE0C-4D0B-9511-8F2184FEF677}" srcOrd="0" destOrd="0" presId="urn:microsoft.com/office/officeart/2009/3/layout/StepUpProcess"/>
    <dgm:cxn modelId="{1CBB0F56-2A16-469E-B30F-2E05729C9C4B}" srcId="{B157653D-2397-47E3-94A8-8E8B13726408}" destId="{CFC6C321-565B-4736-9600-0849B35804F7}" srcOrd="0" destOrd="0" parTransId="{E16317D1-6F50-4823-97B7-A2996F0FE94D}" sibTransId="{E552DB50-1B67-4762-89F9-7D3490111E2B}"/>
    <dgm:cxn modelId="{C3A3CD94-C8BD-4D80-AB04-F25271E51F44}" type="presOf" srcId="{A86DFA04-31EF-49B6-AFAE-2287858E0303}" destId="{31FDED2D-65DA-4889-9A8D-0DF6BF8D160C}" srcOrd="0" destOrd="0" presId="urn:microsoft.com/office/officeart/2009/3/layout/StepUpProcess"/>
    <dgm:cxn modelId="{950692EB-01A7-4BA3-A03C-6D1E2A5F26EE}" srcId="{A86DFA04-31EF-49B6-AFAE-2287858E0303}" destId="{B157653D-2397-47E3-94A8-8E8B13726408}" srcOrd="0" destOrd="0" parTransId="{7C340691-872A-42EE-977C-5B833001E6A0}" sibTransId="{C11CD3A4-ED92-4609-A589-8DA6272582F8}"/>
    <dgm:cxn modelId="{3F246FF3-052D-48C3-9D22-3F4926652EA2}" type="presOf" srcId="{D8FCE50B-8057-456A-B2A9-965F28038B25}" destId="{7F3E8186-D998-4CBC-A480-F5B28ED48092}" srcOrd="0" destOrd="1" presId="urn:microsoft.com/office/officeart/2009/3/layout/StepUpProcess"/>
    <dgm:cxn modelId="{A1DD0BFE-1A98-40AA-BB60-9659ADA72CA3}" srcId="{A86DFA04-31EF-49B6-AFAE-2287858E0303}" destId="{501DC69F-43F9-4B1E-BE22-6D9FA0AFC528}" srcOrd="1" destOrd="0" parTransId="{D662275D-EF71-4EF0-8C53-5B09830A2AA4}" sibTransId="{05A1C2F3-0854-4F17-AD49-F6E4F5029DC1}"/>
    <dgm:cxn modelId="{D3D5DDFE-3C40-4FB4-A2D6-AF320BE8808D}" srcId="{AE7358A2-3D9A-4A4C-BBED-5424660EAD51}" destId="{D8FCE50B-8057-456A-B2A9-965F28038B25}" srcOrd="0" destOrd="0" parTransId="{D5DFEBC1-CD5A-4769-8915-305975D67145}" sibTransId="{338B3E43-3652-4902-AE82-69646DE76CA7}"/>
    <dgm:cxn modelId="{D8D28203-B3AE-4818-B510-2181784F3640}" type="presParOf" srcId="{31FDED2D-65DA-4889-9A8D-0DF6BF8D160C}" destId="{A5A586D0-66C3-438D-97DD-826341051FD0}" srcOrd="0" destOrd="0" presId="urn:microsoft.com/office/officeart/2009/3/layout/StepUpProcess"/>
    <dgm:cxn modelId="{7E9BE663-443F-4D98-8012-7BCEEB82F371}" type="presParOf" srcId="{A5A586D0-66C3-438D-97DD-826341051FD0}" destId="{CDB847E5-63C4-4ED7-BED5-648FC4E3DFCF}" srcOrd="0" destOrd="0" presId="urn:microsoft.com/office/officeart/2009/3/layout/StepUpProcess"/>
    <dgm:cxn modelId="{DE13FFD6-B400-49B7-A520-454BF4F6F19B}" type="presParOf" srcId="{A5A586D0-66C3-438D-97DD-826341051FD0}" destId="{3B08421D-DE0C-4D0B-9511-8F2184FEF677}" srcOrd="1" destOrd="0" presId="urn:microsoft.com/office/officeart/2009/3/layout/StepUpProcess"/>
    <dgm:cxn modelId="{17B61B02-0AFD-4346-90CB-F15BD59372A0}" type="presParOf" srcId="{A5A586D0-66C3-438D-97DD-826341051FD0}" destId="{A0D2D83F-7CB2-4A6D-A437-1631A6600E46}" srcOrd="2" destOrd="0" presId="urn:microsoft.com/office/officeart/2009/3/layout/StepUpProcess"/>
    <dgm:cxn modelId="{3452D2B8-7A51-4A64-8F4D-5E325C4F7722}" type="presParOf" srcId="{31FDED2D-65DA-4889-9A8D-0DF6BF8D160C}" destId="{C9DDE9D2-90A2-4F57-880D-7BBBA87169F8}" srcOrd="1" destOrd="0" presId="urn:microsoft.com/office/officeart/2009/3/layout/StepUpProcess"/>
    <dgm:cxn modelId="{C0888DAD-8854-44B2-83CD-024D48D1E12F}" type="presParOf" srcId="{C9DDE9D2-90A2-4F57-880D-7BBBA87169F8}" destId="{CE1D6950-9C1A-4ABF-9205-C5256E2CABA5}" srcOrd="0" destOrd="0" presId="urn:microsoft.com/office/officeart/2009/3/layout/StepUpProcess"/>
    <dgm:cxn modelId="{AE618327-6492-46ED-8D9A-B16E521CE022}" type="presParOf" srcId="{31FDED2D-65DA-4889-9A8D-0DF6BF8D160C}" destId="{AD3F060B-1632-4C7E-A46C-A28CB410A3C5}" srcOrd="2" destOrd="0" presId="urn:microsoft.com/office/officeart/2009/3/layout/StepUpProcess"/>
    <dgm:cxn modelId="{88F8B1B8-47B9-4DB7-935E-0773DE516B23}" type="presParOf" srcId="{AD3F060B-1632-4C7E-A46C-A28CB410A3C5}" destId="{74A3CCDF-30F5-49CB-8566-B70631AD513D}" srcOrd="0" destOrd="0" presId="urn:microsoft.com/office/officeart/2009/3/layout/StepUpProcess"/>
    <dgm:cxn modelId="{74F732E2-EEC2-47DC-B383-5BD823D8A4F2}" type="presParOf" srcId="{AD3F060B-1632-4C7E-A46C-A28CB410A3C5}" destId="{402645F1-F169-46EF-9762-61EA2DBC8D38}" srcOrd="1" destOrd="0" presId="urn:microsoft.com/office/officeart/2009/3/layout/StepUpProcess"/>
    <dgm:cxn modelId="{AA6453FB-163E-4C91-BD23-2D7E00DCBB7B}" type="presParOf" srcId="{AD3F060B-1632-4C7E-A46C-A28CB410A3C5}" destId="{1D5A09B6-D6D4-41A9-BCC4-86466932259A}" srcOrd="2" destOrd="0" presId="urn:microsoft.com/office/officeart/2009/3/layout/StepUpProcess"/>
    <dgm:cxn modelId="{B370BF43-F5CC-42CE-938D-A801E4543F28}" type="presParOf" srcId="{31FDED2D-65DA-4889-9A8D-0DF6BF8D160C}" destId="{083D38AD-37BD-4206-9BDD-D1ACB18E65E5}" srcOrd="3" destOrd="0" presId="urn:microsoft.com/office/officeart/2009/3/layout/StepUpProcess"/>
    <dgm:cxn modelId="{F191771B-B77B-4C14-979C-FE23402D1968}" type="presParOf" srcId="{083D38AD-37BD-4206-9BDD-D1ACB18E65E5}" destId="{5D659C61-0844-4127-B87D-2289E6C94D69}" srcOrd="0" destOrd="0" presId="urn:microsoft.com/office/officeart/2009/3/layout/StepUpProcess"/>
    <dgm:cxn modelId="{5B4C2707-0A9C-4FCA-A485-8F3350D78CCC}" type="presParOf" srcId="{31FDED2D-65DA-4889-9A8D-0DF6BF8D160C}" destId="{DB7A8B91-7780-442A-8382-8877FD6056BF}" srcOrd="4" destOrd="0" presId="urn:microsoft.com/office/officeart/2009/3/layout/StepUpProcess"/>
    <dgm:cxn modelId="{D2409336-9186-4DCD-8EB0-88A21CBA5BF4}" type="presParOf" srcId="{DB7A8B91-7780-442A-8382-8877FD6056BF}" destId="{CFDECE42-74C9-4866-9490-BFE43A9E6155}" srcOrd="0" destOrd="0" presId="urn:microsoft.com/office/officeart/2009/3/layout/StepUpProcess"/>
    <dgm:cxn modelId="{8F05AFBF-8680-44A5-ADCA-24B73424B0D6}" type="presParOf" srcId="{DB7A8B91-7780-442A-8382-8877FD6056BF}" destId="{7F3E8186-D998-4CBC-A480-F5B28ED4809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C68F9-15D0-4668-89FB-288A2DEF0495}">
      <dsp:nvSpPr>
        <dsp:cNvPr id="0" name=""/>
        <dsp:cNvSpPr/>
      </dsp:nvSpPr>
      <dsp:spPr>
        <a:xfrm>
          <a:off x="9124211" y="1039723"/>
          <a:ext cx="1681955" cy="16816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EB7846-61AC-4DC5-8BC8-3C32D4FF9116}">
      <dsp:nvSpPr>
        <dsp:cNvPr id="0" name=""/>
        <dsp:cNvSpPr/>
      </dsp:nvSpPr>
      <dsp:spPr>
        <a:xfrm>
          <a:off x="9180846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Safety, Compliance &amp; Final Inspection</a:t>
          </a:r>
          <a:endParaRPr lang="en-PK" sz="1400" kern="1200" dirty="0">
            <a:solidFill>
              <a:schemeClr val="bg1"/>
            </a:solidFill>
          </a:endParaRPr>
        </a:p>
      </dsp:txBody>
      <dsp:txXfrm>
        <a:off x="9405249" y="1320045"/>
        <a:ext cx="1120947" cy="1120992"/>
      </dsp:txXfrm>
    </dsp:sp>
    <dsp:sp modelId="{EDA7FBEB-7A40-476E-B9E4-7E07C7AF8477}">
      <dsp:nvSpPr>
        <dsp:cNvPr id="0" name=""/>
        <dsp:cNvSpPr/>
      </dsp:nvSpPr>
      <dsp:spPr>
        <a:xfrm rot="2700000">
          <a:off x="7386807" y="1039534"/>
          <a:ext cx="1681718" cy="168171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10BF4F-F75D-4E55-8167-135258B5C857}">
      <dsp:nvSpPr>
        <dsp:cNvPr id="0" name=""/>
        <dsp:cNvSpPr/>
      </dsp:nvSpPr>
      <dsp:spPr>
        <a:xfrm>
          <a:off x="7443324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Mechanical &amp; Utility Integration</a:t>
          </a:r>
          <a:endParaRPr lang="en-PK" sz="1400" kern="1200" dirty="0">
            <a:solidFill>
              <a:schemeClr val="bg1"/>
            </a:solidFill>
          </a:endParaRPr>
        </a:p>
      </dsp:txBody>
      <dsp:txXfrm>
        <a:off x="7667727" y="1320045"/>
        <a:ext cx="1120947" cy="1120992"/>
      </dsp:txXfrm>
    </dsp:sp>
    <dsp:sp modelId="{F4C26602-7DE7-404F-B8BC-BDDAE98CB5B8}">
      <dsp:nvSpPr>
        <dsp:cNvPr id="0" name=""/>
        <dsp:cNvSpPr/>
      </dsp:nvSpPr>
      <dsp:spPr>
        <a:xfrm rot="2700000">
          <a:off x="5649285" y="1039534"/>
          <a:ext cx="1681718" cy="168171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0BC25-46B7-4841-8EF9-B2C2C95EE69D}">
      <dsp:nvSpPr>
        <dsp:cNvPr id="0" name=""/>
        <dsp:cNvSpPr/>
      </dsp:nvSpPr>
      <dsp:spPr>
        <a:xfrm>
          <a:off x="5705802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Core &amp; Outer Shell Development</a:t>
          </a:r>
          <a:endParaRPr lang="en-PK" sz="1400" kern="1200" dirty="0">
            <a:solidFill>
              <a:schemeClr val="bg1"/>
            </a:solidFill>
          </a:endParaRPr>
        </a:p>
      </dsp:txBody>
      <dsp:txXfrm>
        <a:off x="5930205" y="1320045"/>
        <a:ext cx="1120947" cy="1120992"/>
      </dsp:txXfrm>
    </dsp:sp>
    <dsp:sp modelId="{CD732047-1BD6-4ED9-8BF8-2702D7967C0C}">
      <dsp:nvSpPr>
        <dsp:cNvPr id="0" name=""/>
        <dsp:cNvSpPr/>
      </dsp:nvSpPr>
      <dsp:spPr>
        <a:xfrm rot="2700000">
          <a:off x="3911763" y="1039534"/>
          <a:ext cx="1681718" cy="168171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2EA99D-759E-4A70-BECC-EB97F09C5EAF}">
      <dsp:nvSpPr>
        <dsp:cNvPr id="0" name=""/>
        <dsp:cNvSpPr/>
      </dsp:nvSpPr>
      <dsp:spPr>
        <a:xfrm>
          <a:off x="3968280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High‑Strength Material Engineering</a:t>
          </a:r>
          <a:endParaRPr lang="en-PK" sz="1400" kern="1200">
            <a:solidFill>
              <a:schemeClr val="bg1"/>
            </a:solidFill>
          </a:endParaRPr>
        </a:p>
      </dsp:txBody>
      <dsp:txXfrm>
        <a:off x="4191615" y="1320045"/>
        <a:ext cx="1120947" cy="1120992"/>
      </dsp:txXfrm>
    </dsp:sp>
    <dsp:sp modelId="{8447309F-9122-4D44-888D-E001791B62C1}">
      <dsp:nvSpPr>
        <dsp:cNvPr id="0" name=""/>
        <dsp:cNvSpPr/>
      </dsp:nvSpPr>
      <dsp:spPr>
        <a:xfrm rot="2700000">
          <a:off x="2174241" y="1039534"/>
          <a:ext cx="1681718" cy="168171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BC6F01-71C0-4E27-895A-ECDB0EC4F2D7}">
      <dsp:nvSpPr>
        <dsp:cNvPr id="0" name=""/>
        <dsp:cNvSpPr/>
      </dsp:nvSpPr>
      <dsp:spPr>
        <a:xfrm>
          <a:off x="2230758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Digital Modeling &amp; Simulation</a:t>
          </a:r>
          <a:endParaRPr lang="en-PK" sz="1400" kern="1200" dirty="0">
            <a:solidFill>
              <a:schemeClr val="bg1"/>
            </a:solidFill>
          </a:endParaRPr>
        </a:p>
      </dsp:txBody>
      <dsp:txXfrm>
        <a:off x="2454092" y="1320045"/>
        <a:ext cx="1120947" cy="1120992"/>
      </dsp:txXfrm>
    </dsp:sp>
    <dsp:sp modelId="{E9B9BAE6-50C1-40EF-92AF-2B58D3BCE5D6}">
      <dsp:nvSpPr>
        <dsp:cNvPr id="0" name=""/>
        <dsp:cNvSpPr/>
      </dsp:nvSpPr>
      <dsp:spPr>
        <a:xfrm rot="2700000">
          <a:off x="436719" y="1039534"/>
          <a:ext cx="1681718" cy="168171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F2796B-E531-48B2-A3A3-443F0C69790F}">
      <dsp:nvSpPr>
        <dsp:cNvPr id="0" name=""/>
        <dsp:cNvSpPr/>
      </dsp:nvSpPr>
      <dsp:spPr>
        <a:xfrm>
          <a:off x="492167" y="1095787"/>
          <a:ext cx="1569753" cy="15695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Environmental Impact Assessment</a:t>
          </a:r>
          <a:endParaRPr lang="en-PK" sz="1400" kern="1200" dirty="0">
            <a:solidFill>
              <a:schemeClr val="bg1"/>
            </a:solidFill>
          </a:endParaRPr>
        </a:p>
      </dsp:txBody>
      <dsp:txXfrm>
        <a:off x="716570" y="1320045"/>
        <a:ext cx="1120947" cy="11209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847E5-63C4-4ED7-BED5-648FC4E3DFCF}">
      <dsp:nvSpPr>
        <dsp:cNvPr id="0" name=""/>
        <dsp:cNvSpPr/>
      </dsp:nvSpPr>
      <dsp:spPr>
        <a:xfrm rot="5400000">
          <a:off x="1263420" y="973829"/>
          <a:ext cx="1680383" cy="279612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08421D-DE0C-4D0B-9511-8F2184FEF677}">
      <dsp:nvSpPr>
        <dsp:cNvPr id="0" name=""/>
        <dsp:cNvSpPr/>
      </dsp:nvSpPr>
      <dsp:spPr>
        <a:xfrm>
          <a:off x="974340" y="1811569"/>
          <a:ext cx="2951321" cy="221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Shangai Tower (China)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632 m</a:t>
          </a:r>
        </a:p>
      </dsp:txBody>
      <dsp:txXfrm>
        <a:off x="974340" y="1811569"/>
        <a:ext cx="2951321" cy="2212743"/>
      </dsp:txXfrm>
    </dsp:sp>
    <dsp:sp modelId="{A0D2D83F-7CB2-4A6D-A437-1631A6600E46}">
      <dsp:nvSpPr>
        <dsp:cNvPr id="0" name=""/>
        <dsp:cNvSpPr/>
      </dsp:nvSpPr>
      <dsp:spPr>
        <a:xfrm>
          <a:off x="3030983" y="767976"/>
          <a:ext cx="476293" cy="47629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A3CCDF-30F5-49CB-8566-B70631AD513D}">
      <dsp:nvSpPr>
        <dsp:cNvPr id="0" name=""/>
        <dsp:cNvSpPr/>
      </dsp:nvSpPr>
      <dsp:spPr>
        <a:xfrm rot="5400000">
          <a:off x="4567206" y="209131"/>
          <a:ext cx="1680383" cy="279612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2645F1-F169-46EF-9762-61EA2DBC8D38}">
      <dsp:nvSpPr>
        <dsp:cNvPr id="0" name=""/>
        <dsp:cNvSpPr/>
      </dsp:nvSpPr>
      <dsp:spPr>
        <a:xfrm>
          <a:off x="4286708" y="1044569"/>
          <a:ext cx="2524352" cy="221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/>
            <a:t>Merdeka 118 (Malaysia)</a:t>
          </a:r>
          <a:endParaRPr lang="en-US" sz="28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 dirty="0"/>
            <a:t>678.9 m</a:t>
          </a:r>
          <a:endParaRPr lang="en-US" sz="2000" kern="1200" dirty="0"/>
        </a:p>
      </dsp:txBody>
      <dsp:txXfrm>
        <a:off x="4286708" y="1044569"/>
        <a:ext cx="2524352" cy="2212743"/>
      </dsp:txXfrm>
    </dsp:sp>
    <dsp:sp modelId="{1D5A09B6-D6D4-41A9-BCC4-86466932259A}">
      <dsp:nvSpPr>
        <dsp:cNvPr id="0" name=""/>
        <dsp:cNvSpPr/>
      </dsp:nvSpPr>
      <dsp:spPr>
        <a:xfrm>
          <a:off x="6334768" y="3278"/>
          <a:ext cx="476293" cy="47629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DECE42-74C9-4866-9490-BFE43A9E6155}">
      <dsp:nvSpPr>
        <dsp:cNvPr id="0" name=""/>
        <dsp:cNvSpPr/>
      </dsp:nvSpPr>
      <dsp:spPr>
        <a:xfrm rot="5400000">
          <a:off x="7870992" y="-555566"/>
          <a:ext cx="1680383" cy="2796120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3E8186-D998-4CBC-A480-F5B28ED48092}">
      <dsp:nvSpPr>
        <dsp:cNvPr id="0" name=""/>
        <dsp:cNvSpPr/>
      </dsp:nvSpPr>
      <dsp:spPr>
        <a:xfrm>
          <a:off x="7590494" y="279871"/>
          <a:ext cx="2524352" cy="221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0" i="0" kern="1200" dirty="0"/>
            <a:t>Burj Khalifa (UAE)</a:t>
          </a:r>
          <a:endParaRPr lang="en-US" sz="31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 dirty="0"/>
            <a:t>828 m</a:t>
          </a:r>
          <a:endParaRPr lang="en-US" sz="2000" kern="1200" dirty="0"/>
        </a:p>
      </dsp:txBody>
      <dsp:txXfrm>
        <a:off x="7590494" y="279871"/>
        <a:ext cx="2524352" cy="2212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5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E17EB-9ABB-49BA-96D0-805D182DA540}" type="datetimeFigureOut">
              <a:rPr lang="en-PK" smtClean="0"/>
              <a:t>27/01/2026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B37FF-89D5-4E76-927D-86DBAF74D862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83917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1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57728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2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494477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3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496617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4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80012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5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571969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B37FF-89D5-4E76-927D-86DBAF74D862}" type="slidenum">
              <a:rPr lang="en-PK" smtClean="0"/>
              <a:t>6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70827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184DA70-C731-4C70-880D-CCD4705E623C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7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8"/>
            <a:ext cx="274320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60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2"/>
            <a:ext cx="10822035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41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7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1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4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5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2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1" y="37994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3" y="381002"/>
            <a:ext cx="643748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13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8" y="753534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8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8" y="3959864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2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1" y="37994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3" y="381002"/>
            <a:ext cx="643748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1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1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878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3"/>
            <a:ext cx="10146187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7"/>
            <a:ext cx="10144655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5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1" y="378885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3" y="381002"/>
            <a:ext cx="643748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20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2" y="762001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9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61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2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2"/>
            <a:ext cx="3451583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6"/>
            <a:ext cx="3451583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5" y="4191002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6" y="4873765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2" y="4191002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2" y="4873763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9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61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26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8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8" y="745069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1" y="381002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3" y="381002"/>
            <a:ext cx="643748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56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84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753535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6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2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7669AF7-7BEB-44E4-9852-375E34362B5B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1" y="381003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3" y="381002"/>
            <a:ext cx="643748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35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1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61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35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10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2" y="3132668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8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8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45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52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1" y="746761"/>
            <a:ext cx="6510619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201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474-078D-4E9B-9B14-09A87B19DC46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2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7" y="751243"/>
            <a:ext cx="3644963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201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93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2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2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1/27/2026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7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835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hf sldNum="0" hdr="0" ftr="0" dt="0"/>
  <p:txStyles>
    <p:titleStyle>
      <a:lvl1pPr algn="r" defTabSz="914377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0AF38-26DF-48B3-952C-4A9091D68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930" y="420023"/>
            <a:ext cx="6253317" cy="3686015"/>
          </a:xfrm>
        </p:spPr>
        <p:txBody>
          <a:bodyPr>
            <a:normAutofit/>
          </a:bodyPr>
          <a:lstStyle/>
          <a:p>
            <a:r>
              <a:rPr lang="en-US" b="1" dirty="0"/>
              <a:t>Tallest Buildings of the World</a:t>
            </a:r>
            <a:endParaRPr lang="en-US" sz="8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FC2D8F-56D2-4ADF-B439-0E09E7C3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930" y="4106038"/>
            <a:ext cx="6269347" cy="1021499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BRIEF OVERVIEW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8AC96E-AA33-4309-B51D-072F59E6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01281" y="-45719"/>
            <a:ext cx="4602480" cy="69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4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2DB3D-7BA0-4C01-B1E3-62D177C82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3574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Makes a Building “Tallest”?</a:t>
            </a:r>
            <a:endParaRPr lang="en-PK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14EEEF-B401-4416-BD6C-BC1B764EBA2A}"/>
              </a:ext>
            </a:extLst>
          </p:cNvPr>
          <p:cNvSpPr txBox="1"/>
          <p:nvPr/>
        </p:nvSpPr>
        <p:spPr>
          <a:xfrm>
            <a:off x="1261642" y="2129743"/>
            <a:ext cx="98037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800" dirty="0"/>
              <a:t>Total architectural height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800" dirty="0"/>
              <a:t>Observation deck height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800" dirty="0"/>
              <a:t>Structural design innovations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800" dirty="0"/>
              <a:t>Location and environmental considerations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800" dirty="0"/>
              <a:t>Construction materials and technology</a:t>
            </a:r>
            <a:endParaRPr lang="en-PK" sz="2800" dirty="0"/>
          </a:p>
        </p:txBody>
      </p:sp>
    </p:spTree>
    <p:extLst>
      <p:ext uri="{BB962C8B-B14F-4D97-AF65-F5344CB8AC3E}">
        <p14:creationId xmlns:p14="http://schemas.microsoft.com/office/powerpoint/2010/main" val="251710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">
        <p:split orient="vert"/>
      </p:transition>
    </mc:Choice>
    <mc:Fallback xmlns="">
      <p:transition spd="slow" advClick="0" advTm="7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F61F3-016D-4AAC-9993-CC510BA3A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4" y="711490"/>
            <a:ext cx="9016677" cy="1450757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 Elements of Modern Skyscraper Development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5681F38-CD10-40CD-A65E-2BB56DECC7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645984"/>
              </p:ext>
            </p:extLst>
          </p:nvPr>
        </p:nvGraphicFramePr>
        <p:xfrm>
          <a:off x="648797" y="1436869"/>
          <a:ext cx="10894409" cy="3760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934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F61F3-016D-4AAC-9993-CC510BA3A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003" y="929642"/>
            <a:ext cx="10058400" cy="97503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4 Tallest Buildings (A Quick Comparison) </a:t>
            </a:r>
            <a:endParaRPr lang="en-PK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6DBC26C-4666-4AFD-9BD6-582E5DE90A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948515"/>
              </p:ext>
            </p:extLst>
          </p:nvPr>
        </p:nvGraphicFramePr>
        <p:xfrm>
          <a:off x="685800" y="2285366"/>
          <a:ext cx="10820400" cy="248695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77277">
                  <a:extLst>
                    <a:ext uri="{9D8B030D-6E8A-4147-A177-3AD203B41FA5}">
                      <a16:colId xmlns:a16="http://schemas.microsoft.com/office/drawing/2014/main" val="2122111974"/>
                    </a:ext>
                  </a:extLst>
                </a:gridCol>
                <a:gridCol w="3682683">
                  <a:extLst>
                    <a:ext uri="{9D8B030D-6E8A-4147-A177-3AD203B41FA5}">
                      <a16:colId xmlns:a16="http://schemas.microsoft.com/office/drawing/2014/main" val="35048191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57443219"/>
                    </a:ext>
                  </a:extLst>
                </a:gridCol>
                <a:gridCol w="3865880">
                  <a:extLst>
                    <a:ext uri="{9D8B030D-6E8A-4147-A177-3AD203B41FA5}">
                      <a16:colId xmlns:a16="http://schemas.microsoft.com/office/drawing/2014/main" val="2284209742"/>
                    </a:ext>
                  </a:extLst>
                </a:gridCol>
              </a:tblGrid>
              <a:tr h="49739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Rank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Building Name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Height (m)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City, Country</a:t>
                      </a:r>
                      <a:endParaRPr lang="en-PK" sz="1300" dirty="0"/>
                    </a:p>
                  </a:txBody>
                  <a:tcPr marL="98367" marR="98367" anchor="ctr"/>
                </a:tc>
                <a:extLst>
                  <a:ext uri="{0D108BD9-81ED-4DB2-BD59-A6C34878D82A}">
                    <a16:rowId xmlns:a16="http://schemas.microsoft.com/office/drawing/2014/main" val="2710594093"/>
                  </a:ext>
                </a:extLst>
              </a:tr>
              <a:tr h="49739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Burj Khalifa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828 m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Dubai, UAE</a:t>
                      </a:r>
                      <a:endParaRPr lang="en-PK" sz="1300" dirty="0"/>
                    </a:p>
                  </a:txBody>
                  <a:tcPr marL="98367" marR="98367" anchor="ctr"/>
                </a:tc>
                <a:extLst>
                  <a:ext uri="{0D108BD9-81ED-4DB2-BD59-A6C34878D82A}">
                    <a16:rowId xmlns:a16="http://schemas.microsoft.com/office/drawing/2014/main" val="222850021"/>
                  </a:ext>
                </a:extLst>
              </a:tr>
              <a:tr h="49739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Merdeka 118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678.9 m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Kuala Lumpur, Malaysia</a:t>
                      </a:r>
                      <a:endParaRPr lang="en-PK" sz="1300" dirty="0"/>
                    </a:p>
                  </a:txBody>
                  <a:tcPr marL="98367" marR="98367" anchor="ctr"/>
                </a:tc>
                <a:extLst>
                  <a:ext uri="{0D108BD9-81ED-4DB2-BD59-A6C34878D82A}">
                    <a16:rowId xmlns:a16="http://schemas.microsoft.com/office/drawing/2014/main" val="1435039450"/>
                  </a:ext>
                </a:extLst>
              </a:tr>
              <a:tr h="49739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3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Shanghai Tower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632 m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Shanghai, China</a:t>
                      </a:r>
                      <a:endParaRPr lang="en-PK" sz="1300" dirty="0"/>
                    </a:p>
                  </a:txBody>
                  <a:tcPr marL="98367" marR="98367" anchor="ctr"/>
                </a:tc>
                <a:extLst>
                  <a:ext uri="{0D108BD9-81ED-4DB2-BD59-A6C34878D82A}">
                    <a16:rowId xmlns:a16="http://schemas.microsoft.com/office/drawing/2014/main" val="3355281261"/>
                  </a:ext>
                </a:extLst>
              </a:tr>
              <a:tr h="49739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Abraj Al-Bait Clock Tower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601 m</a:t>
                      </a:r>
                      <a:endParaRPr lang="en-PK" sz="1300" dirty="0"/>
                    </a:p>
                  </a:txBody>
                  <a:tcPr marL="98367" marR="9836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/>
                        <a:t>Mecca, Saudi Arabia</a:t>
                      </a:r>
                      <a:endParaRPr lang="en-PK" sz="1300" dirty="0"/>
                    </a:p>
                  </a:txBody>
                  <a:tcPr marL="98367" marR="98367" anchor="ctr"/>
                </a:tc>
                <a:extLst>
                  <a:ext uri="{0D108BD9-81ED-4DB2-BD59-A6C34878D82A}">
                    <a16:rowId xmlns:a16="http://schemas.microsoft.com/office/drawing/2014/main" val="1429897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4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6CB32-901A-4DA0-AA8A-9A7B5A88B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6320" y="304483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4 Tallest Buildings (as of 2026)</a:t>
            </a:r>
          </a:p>
        </p:txBody>
      </p:sp>
      <p:graphicFrame>
        <p:nvGraphicFramePr>
          <p:cNvPr id="14" name="Content Placeholder 2" descr="SmartArt timeline">
            <a:extLst>
              <a:ext uri="{FF2B5EF4-FFF2-40B4-BE49-F238E27FC236}">
                <a16:creationId xmlns:a16="http://schemas.microsoft.com/office/drawing/2014/main" id="{62612D72-5A4E-430E-8505-B2C209DA7C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9047548"/>
              </p:ext>
            </p:extLst>
          </p:nvPr>
        </p:nvGraphicFramePr>
        <p:xfrm>
          <a:off x="685800" y="2193926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8254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2286B7-B5F6-485B-8741-C5C70C902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3080" y="2331720"/>
            <a:ext cx="6456680" cy="309448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Skyscrapers represent modern engineering excellence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Asia hosts most of the world’s tallest buildings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Height records continue to evolve each decade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Architectural innovation remains the key driver</a:t>
            </a:r>
            <a:endParaRPr lang="en-PK" sz="1800" dirty="0"/>
          </a:p>
          <a:p>
            <a:endParaRPr lang="en-PK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4AD248-32EC-4601-8D95-C8B5AFC20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80" y="1239520"/>
            <a:ext cx="4114800" cy="8280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Takeaways</a:t>
            </a:r>
            <a:endParaRPr lang="en-PK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2B48AD-0DAB-4608-A9F7-465DEFB74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3920" y="568962"/>
            <a:ext cx="4272280" cy="5649724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endParaRPr lang="en-PK" dirty="0"/>
          </a:p>
        </p:txBody>
      </p:sp>
    </p:spTree>
    <p:extLst>
      <p:ext uri="{BB962C8B-B14F-4D97-AF65-F5344CB8AC3E}">
        <p14:creationId xmlns:p14="http://schemas.microsoft.com/office/powerpoint/2010/main" val="329103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5B1FD9-3BB6-4DA9-A089-3B68C2323D4F}">
  <ds:schemaRefs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71af3243-3dd4-4a8d-8c0d-dd76da1f02a5"/>
    <ds:schemaRef ds:uri="http://schemas.openxmlformats.org/package/2006/metadata/core-properties"/>
    <ds:schemaRef ds:uri="http://schemas.microsoft.com/office/infopath/2007/PartnerControls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1747A963-53E0-44AF-AF13-963FE676C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8A3B04-B0F3-4C12-A722-52B5CF6D97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166</TotalTime>
  <Words>184</Words>
  <Application>Microsoft Office PowerPoint</Application>
  <PresentationFormat>Widescreen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</vt:lpstr>
      <vt:lpstr>Vapor Trail</vt:lpstr>
      <vt:lpstr>Tallest Buildings of the World</vt:lpstr>
      <vt:lpstr>What Makes a Building “Tallest”?</vt:lpstr>
      <vt:lpstr>Core Elements of Modern Skyscraper Development</vt:lpstr>
      <vt:lpstr>Top 4 Tallest Buildings (A Quick Comparison) </vt:lpstr>
      <vt:lpstr>Top 4 Tallest Buildings (as of 2026)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Tallest Buildings of the World</dc:title>
  <dc:creator>ICAP</dc:creator>
  <cp:lastModifiedBy>ICAP</cp:lastModifiedBy>
  <cp:revision>12</cp:revision>
  <dcterms:created xsi:type="dcterms:W3CDTF">2026-01-27T04:28:57Z</dcterms:created>
  <dcterms:modified xsi:type="dcterms:W3CDTF">2026-01-27T18:19:44Z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