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5165" autoAdjust="0"/>
  </p:normalViewPr>
  <p:slideViewPr>
    <p:cSldViewPr snapToGrid="0">
      <p:cViewPr varScale="1">
        <p:scale>
          <a:sx n="75" d="100"/>
          <a:sy n="75" d="100"/>
        </p:scale>
        <p:origin x="902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iq Arman" userId="fc59d57b-d102-479e-8689-2c3678ce9428" providerId="ADAL" clId="{EDF71D0E-143A-4F11-A0B8-B81486C3E959}"/>
    <pc:docChg chg="undo custSel addSld delSld modSld addSection delSection modSection modShowInfo">
      <pc:chgData name="Tariq Arman" userId="fc59d57b-d102-479e-8689-2c3678ce9428" providerId="ADAL" clId="{EDF71D0E-143A-4F11-A0B8-B81486C3E959}" dt="2026-01-27T10:02:01.810" v="563" actId="14100"/>
      <pc:docMkLst>
        <pc:docMk/>
      </pc:docMkLst>
      <pc:sldChg chg="delSp modSp mod modTransition setBg modShow">
        <pc:chgData name="Tariq Arman" userId="fc59d57b-d102-479e-8689-2c3678ce9428" providerId="ADAL" clId="{EDF71D0E-143A-4F11-A0B8-B81486C3E959}" dt="2026-01-27T09:27:18.060" v="554"/>
        <pc:sldMkLst>
          <pc:docMk/>
          <pc:sldMk cId="658752880" sldId="256"/>
        </pc:sldMkLst>
        <pc:spChg chg="mod">
          <ac:chgData name="Tariq Arman" userId="fc59d57b-d102-479e-8689-2c3678ce9428" providerId="ADAL" clId="{EDF71D0E-143A-4F11-A0B8-B81486C3E959}" dt="2026-01-27T07:31:56.783" v="304" actId="113"/>
          <ac:spMkLst>
            <pc:docMk/>
            <pc:sldMk cId="658752880" sldId="256"/>
            <ac:spMk id="2" creationId="{6566DBC9-0B19-4293-A588-3BF11AF93AE5}"/>
          </ac:spMkLst>
        </pc:spChg>
        <pc:spChg chg="mod">
          <ac:chgData name="Tariq Arman" userId="fc59d57b-d102-479e-8689-2c3678ce9428" providerId="ADAL" clId="{EDF71D0E-143A-4F11-A0B8-B81486C3E959}" dt="2026-01-27T07:32:01.182" v="308" actId="404"/>
          <ac:spMkLst>
            <pc:docMk/>
            <pc:sldMk cId="658752880" sldId="256"/>
            <ac:spMk id="3" creationId="{CBCDAAB4-00F3-4ED8-B466-4B7E075EACBE}"/>
          </ac:spMkLst>
        </pc:spChg>
        <pc:spChg chg="del">
          <ac:chgData name="Tariq Arman" userId="fc59d57b-d102-479e-8689-2c3678ce9428" providerId="ADAL" clId="{EDF71D0E-143A-4F11-A0B8-B81486C3E959}" dt="2026-01-27T08:06:30.266" v="441"/>
          <ac:spMkLst>
            <pc:docMk/>
            <pc:sldMk cId="658752880" sldId="256"/>
            <ac:spMk id="6" creationId="{05515782-D3B3-4423-AF97-E28B78DEA44C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658752880" sldId="256"/>
            <ac:spMk id="7" creationId="{6896CC44-B292-48E6-AA9C-F29217213530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658752880" sldId="256"/>
            <ac:spMk id="8" creationId="{8C8B9AE0-C5CA-4893-8661-D2849FC98AFF}"/>
          </ac:spMkLst>
        </pc:spChg>
      </pc:sldChg>
      <pc:sldChg chg="addSp delSp modSp new mod">
        <pc:chgData name="Tariq Arman" userId="fc59d57b-d102-479e-8689-2c3678ce9428" providerId="ADAL" clId="{EDF71D0E-143A-4F11-A0B8-B81486C3E959}" dt="2026-01-27T09:27:18.060" v="554"/>
        <pc:sldMkLst>
          <pc:docMk/>
          <pc:sldMk cId="1500665931" sldId="257"/>
        </pc:sldMkLst>
        <pc:spChg chg="mod">
          <ac:chgData name="Tariq Arman" userId="fc59d57b-d102-479e-8689-2c3678ce9428" providerId="ADAL" clId="{EDF71D0E-143A-4F11-A0B8-B81486C3E959}" dt="2026-01-27T07:31:44.683" v="297" actId="108"/>
          <ac:spMkLst>
            <pc:docMk/>
            <pc:sldMk cId="1500665931" sldId="257"/>
            <ac:spMk id="2" creationId="{D6B25E80-6678-439E-894D-E85EAB81E3E7}"/>
          </ac:spMkLst>
        </pc:spChg>
        <pc:spChg chg="add del mod">
          <ac:chgData name="Tariq Arman" userId="fc59d57b-d102-479e-8689-2c3678ce9428" providerId="ADAL" clId="{EDF71D0E-143A-4F11-A0B8-B81486C3E959}" dt="2026-01-27T08:02:18.209" v="437" actId="12084"/>
          <ac:spMkLst>
            <pc:docMk/>
            <pc:sldMk cId="1500665931" sldId="257"/>
            <ac:spMk id="3" creationId="{E8624EF8-B067-4866-872F-7F906D71D09F}"/>
          </ac:spMkLst>
        </pc:spChg>
        <pc:spChg chg="del">
          <ac:chgData name="Tariq Arman" userId="fc59d57b-d102-479e-8689-2c3678ce9428" providerId="ADAL" clId="{EDF71D0E-143A-4F11-A0B8-B81486C3E959}" dt="2026-01-27T08:06:30.266" v="441"/>
          <ac:spMkLst>
            <pc:docMk/>
            <pc:sldMk cId="1500665931" sldId="257"/>
            <ac:spMk id="8" creationId="{7AD539F9-F616-4EBC-8DAD-D0712A490353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1500665931" sldId="257"/>
            <ac:spMk id="9" creationId="{A7D02A4C-4F14-48A4-A2E5-E4B0F344D922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1500665931" sldId="257"/>
            <ac:spMk id="10" creationId="{63C6E89F-EFF6-486A-A9E1-A808EC6218D2}"/>
          </ac:spMkLst>
        </pc:spChg>
        <pc:graphicFrameChg chg="add del modGraphic">
          <ac:chgData name="Tariq Arman" userId="fc59d57b-d102-479e-8689-2c3678ce9428" providerId="ADAL" clId="{EDF71D0E-143A-4F11-A0B8-B81486C3E959}" dt="2026-01-27T07:17:07.127" v="27" actId="1032"/>
          <ac:graphicFrameMkLst>
            <pc:docMk/>
            <pc:sldMk cId="1500665931" sldId="257"/>
            <ac:graphicFrameMk id="6" creationId="{4B2E39F7-5D11-4686-9FF3-A1A152B24F7B}"/>
          </ac:graphicFrameMkLst>
        </pc:graphicFrameChg>
        <pc:graphicFrameChg chg="add del mod">
          <ac:chgData name="Tariq Arman" userId="fc59d57b-d102-479e-8689-2c3678ce9428" providerId="ADAL" clId="{EDF71D0E-143A-4F11-A0B8-B81486C3E959}" dt="2026-01-27T08:02:18.209" v="437" actId="12084"/>
          <ac:graphicFrameMkLst>
            <pc:docMk/>
            <pc:sldMk cId="1500665931" sldId="257"/>
            <ac:graphicFrameMk id="7" creationId="{AB687541-1FB4-4413-B5FE-D96FB0E691E8}"/>
          </ac:graphicFrameMkLst>
        </pc:graphicFrameChg>
      </pc:sldChg>
      <pc:sldChg chg="addSp delSp modSp new del">
        <pc:chgData name="Tariq Arman" userId="fc59d57b-d102-479e-8689-2c3678ce9428" providerId="ADAL" clId="{EDF71D0E-143A-4F11-A0B8-B81486C3E959}" dt="2026-01-27T07:22:48.326" v="218" actId="47"/>
        <pc:sldMkLst>
          <pc:docMk/>
          <pc:sldMk cId="284532656" sldId="258"/>
        </pc:sldMkLst>
        <pc:spChg chg="add del">
          <ac:chgData name="Tariq Arman" userId="fc59d57b-d102-479e-8689-2c3678ce9428" providerId="ADAL" clId="{EDF71D0E-143A-4F11-A0B8-B81486C3E959}" dt="2026-01-27T07:19:52.511" v="31"/>
          <ac:spMkLst>
            <pc:docMk/>
            <pc:sldMk cId="284532656" sldId="258"/>
            <ac:spMk id="3" creationId="{A8E8CA64-8ED8-400F-9C4E-9398361B1065}"/>
          </ac:spMkLst>
        </pc:spChg>
        <pc:graphicFrameChg chg="add del mod">
          <ac:chgData name="Tariq Arman" userId="fc59d57b-d102-479e-8689-2c3678ce9428" providerId="ADAL" clId="{EDF71D0E-143A-4F11-A0B8-B81486C3E959}" dt="2026-01-27T07:19:52.511" v="31"/>
          <ac:graphicFrameMkLst>
            <pc:docMk/>
            <pc:sldMk cId="284532656" sldId="258"/>
            <ac:graphicFrameMk id="4" creationId="{D365EA6E-25F2-467B-B3D8-E6D3FCC43074}"/>
          </ac:graphicFrameMkLst>
        </pc:graphicFrameChg>
      </pc:sldChg>
      <pc:sldChg chg="addSp delSp modSp add mod">
        <pc:chgData name="Tariq Arman" userId="fc59d57b-d102-479e-8689-2c3678ce9428" providerId="ADAL" clId="{EDF71D0E-143A-4F11-A0B8-B81486C3E959}" dt="2026-01-27T09:27:18.060" v="554"/>
        <pc:sldMkLst>
          <pc:docMk/>
          <pc:sldMk cId="3603337422" sldId="259"/>
        </pc:sldMkLst>
        <pc:spChg chg="mod">
          <ac:chgData name="Tariq Arman" userId="fc59d57b-d102-479e-8689-2c3678ce9428" providerId="ADAL" clId="{EDF71D0E-143A-4F11-A0B8-B81486C3E959}" dt="2026-01-27T07:31:40.691" v="295" actId="108"/>
          <ac:spMkLst>
            <pc:docMk/>
            <pc:sldMk cId="3603337422" sldId="259"/>
            <ac:spMk id="2" creationId="{D6B25E80-6678-439E-894D-E85EAB81E3E7}"/>
          </ac:spMkLst>
        </pc:spChg>
        <pc:spChg chg="del">
          <ac:chgData name="Tariq Arman" userId="fc59d57b-d102-479e-8689-2c3678ce9428" providerId="ADAL" clId="{EDF71D0E-143A-4F11-A0B8-B81486C3E959}" dt="2026-01-27T07:20:15.644" v="59" actId="478"/>
          <ac:spMkLst>
            <pc:docMk/>
            <pc:sldMk cId="3603337422" sldId="259"/>
            <ac:spMk id="3" creationId="{E8624EF8-B067-4866-872F-7F906D71D09F}"/>
          </ac:spMkLst>
        </pc:spChg>
        <pc:spChg chg="add del mod">
          <ac:chgData name="Tariq Arman" userId="fc59d57b-d102-479e-8689-2c3678ce9428" providerId="ADAL" clId="{EDF71D0E-143A-4F11-A0B8-B81486C3E959}" dt="2026-01-27T07:20:30.566" v="60" actId="3680"/>
          <ac:spMkLst>
            <pc:docMk/>
            <pc:sldMk cId="3603337422" sldId="259"/>
            <ac:spMk id="5" creationId="{5CF503D7-6BF2-46BF-8278-77BEDF2FDC97}"/>
          </ac:spMkLst>
        </pc:spChg>
        <pc:spChg chg="del">
          <ac:chgData name="Tariq Arman" userId="fc59d57b-d102-479e-8689-2c3678ce9428" providerId="ADAL" clId="{EDF71D0E-143A-4F11-A0B8-B81486C3E959}" dt="2026-01-27T08:06:30.266" v="441"/>
          <ac:spMkLst>
            <pc:docMk/>
            <pc:sldMk cId="3603337422" sldId="259"/>
            <ac:spMk id="7" creationId="{28A4AAB9-7E1B-4415-B88C-E94CC6869536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3603337422" sldId="259"/>
            <ac:spMk id="11" creationId="{5190B73E-4E02-41C2-AA4E-5159DC373E62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3603337422" sldId="259"/>
            <ac:spMk id="12" creationId="{E195BE95-99C8-4037-8AB4-A07490B1ABC7}"/>
          </ac:spMkLst>
        </pc:spChg>
        <pc:graphicFrameChg chg="add mod ord modGraphic">
          <ac:chgData name="Tariq Arman" userId="fc59d57b-d102-479e-8689-2c3678ce9428" providerId="ADAL" clId="{EDF71D0E-143A-4F11-A0B8-B81486C3E959}" dt="2026-01-27T07:22:32.449" v="216" actId="1076"/>
          <ac:graphicFrameMkLst>
            <pc:docMk/>
            <pc:sldMk cId="3603337422" sldId="259"/>
            <ac:graphicFrameMk id="6" creationId="{208BA42E-B901-40BD-BB11-AD2A7EB5A285}"/>
          </ac:graphicFrameMkLst>
        </pc:graphicFrameChg>
        <pc:graphicFrameChg chg="add del mod modGraphic">
          <ac:chgData name="Tariq Arman" userId="fc59d57b-d102-479e-8689-2c3678ce9428" providerId="ADAL" clId="{EDF71D0E-143A-4F11-A0B8-B81486C3E959}" dt="2026-01-27T09:07:18.937" v="521"/>
          <ac:graphicFrameMkLst>
            <pc:docMk/>
            <pc:sldMk cId="3603337422" sldId="259"/>
            <ac:graphicFrameMk id="10" creationId="{C4CAF696-E11B-4A12-BA4A-CDE69B8E8CFE}"/>
          </ac:graphicFrameMkLst>
        </pc:graphicFrameChg>
      </pc:sldChg>
      <pc:sldChg chg="addSp delSp modSp add mod modAnim">
        <pc:chgData name="Tariq Arman" userId="fc59d57b-d102-479e-8689-2c3678ce9428" providerId="ADAL" clId="{EDF71D0E-143A-4F11-A0B8-B81486C3E959}" dt="2026-01-27T10:00:52.929" v="561" actId="1076"/>
        <pc:sldMkLst>
          <pc:docMk/>
          <pc:sldMk cId="3692519532" sldId="260"/>
        </pc:sldMkLst>
        <pc:spChg chg="mod">
          <ac:chgData name="Tariq Arman" userId="fc59d57b-d102-479e-8689-2c3678ce9428" providerId="ADAL" clId="{EDF71D0E-143A-4F11-A0B8-B81486C3E959}" dt="2026-01-27T07:31:18.562" v="293" actId="108"/>
          <ac:spMkLst>
            <pc:docMk/>
            <pc:sldMk cId="3692519532" sldId="260"/>
            <ac:spMk id="2" creationId="{D6B25E80-6678-439E-894D-E85EAB81E3E7}"/>
          </ac:spMkLst>
        </pc:spChg>
        <pc:spChg chg="add del mod">
          <ac:chgData name="Tariq Arman" userId="fc59d57b-d102-479e-8689-2c3678ce9428" providerId="ADAL" clId="{EDF71D0E-143A-4F11-A0B8-B81486C3E959}" dt="2026-01-27T07:26:30.401" v="265" actId="14100"/>
          <ac:spMkLst>
            <pc:docMk/>
            <pc:sldMk cId="3692519532" sldId="260"/>
            <ac:spMk id="4" creationId="{102CCFDA-A037-4105-B408-0257CD17579A}"/>
          </ac:spMkLst>
        </pc:spChg>
        <pc:spChg chg="del">
          <ac:chgData name="Tariq Arman" userId="fc59d57b-d102-479e-8689-2c3678ce9428" providerId="ADAL" clId="{EDF71D0E-143A-4F11-A0B8-B81486C3E959}" dt="2026-01-27T08:06:30.266" v="441"/>
          <ac:spMkLst>
            <pc:docMk/>
            <pc:sldMk cId="3692519532" sldId="260"/>
            <ac:spMk id="8" creationId="{76615EDF-6A92-40F4-838A-156E26F1F19C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3692519532" sldId="260"/>
            <ac:spMk id="10" creationId="{448716FB-71FB-4D9A-8AD8-7F682BE3547B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3692519532" sldId="260"/>
            <ac:spMk id="11" creationId="{A5D933A4-4D43-4887-BDA0-70098D3D131D}"/>
          </ac:spMkLst>
        </pc:spChg>
        <pc:graphicFrameChg chg="add del mod">
          <ac:chgData name="Tariq Arman" userId="fc59d57b-d102-479e-8689-2c3678ce9428" providerId="ADAL" clId="{EDF71D0E-143A-4F11-A0B8-B81486C3E959}" dt="2026-01-27T07:25:14.345" v="257" actId="12084"/>
          <ac:graphicFrameMkLst>
            <pc:docMk/>
            <pc:sldMk cId="3692519532" sldId="260"/>
            <ac:graphicFrameMk id="5" creationId="{A3A694DD-2B51-4198-BCAC-3D352A3FBD75}"/>
          </ac:graphicFrameMkLst>
        </pc:graphicFrameChg>
        <pc:graphicFrameChg chg="del">
          <ac:chgData name="Tariq Arman" userId="fc59d57b-d102-479e-8689-2c3678ce9428" providerId="ADAL" clId="{EDF71D0E-143A-4F11-A0B8-B81486C3E959}" dt="2026-01-27T07:23:05.131" v="242" actId="478"/>
          <ac:graphicFrameMkLst>
            <pc:docMk/>
            <pc:sldMk cId="3692519532" sldId="260"/>
            <ac:graphicFrameMk id="6" creationId="{208BA42E-B901-40BD-BB11-AD2A7EB5A285}"/>
          </ac:graphicFrameMkLst>
        </pc:graphicFrameChg>
        <pc:graphicFrameChg chg="add del mod">
          <ac:chgData name="Tariq Arman" userId="fc59d57b-d102-479e-8689-2c3678ce9428" providerId="ADAL" clId="{EDF71D0E-143A-4F11-A0B8-B81486C3E959}" dt="2026-01-27T07:26:28.993" v="264" actId="12084"/>
          <ac:graphicFrameMkLst>
            <pc:docMk/>
            <pc:sldMk cId="3692519532" sldId="260"/>
            <ac:graphicFrameMk id="7" creationId="{5B7ACE87-D472-41E8-8470-D24D0B1B8BCC}"/>
          </ac:graphicFrameMkLst>
        </pc:graphicFrameChg>
        <pc:graphicFrameChg chg="add mod modGraphic">
          <ac:chgData name="Tariq Arman" userId="fc59d57b-d102-479e-8689-2c3678ce9428" providerId="ADAL" clId="{EDF71D0E-143A-4F11-A0B8-B81486C3E959}" dt="2026-01-27T10:00:52.929" v="561" actId="1076"/>
          <ac:graphicFrameMkLst>
            <pc:docMk/>
            <pc:sldMk cId="3692519532" sldId="260"/>
            <ac:graphicFrameMk id="9" creationId="{4025CB8C-3475-4A62-966F-7F5F272361C6}"/>
          </ac:graphicFrameMkLst>
        </pc:graphicFrameChg>
      </pc:sldChg>
      <pc:sldChg chg="addSp delSp modSp new mod modAnim">
        <pc:chgData name="Tariq Arman" userId="fc59d57b-d102-479e-8689-2c3678ce9428" providerId="ADAL" clId="{EDF71D0E-143A-4F11-A0B8-B81486C3E959}" dt="2026-01-27T10:02:01.810" v="563" actId="14100"/>
        <pc:sldMkLst>
          <pc:docMk/>
          <pc:sldMk cId="4220503352" sldId="261"/>
        </pc:sldMkLst>
        <pc:spChg chg="mod">
          <ac:chgData name="Tariq Arman" userId="fc59d57b-d102-479e-8689-2c3678ce9428" providerId="ADAL" clId="{EDF71D0E-143A-4F11-A0B8-B81486C3E959}" dt="2026-01-27T07:33:10.259" v="326" actId="14100"/>
          <ac:spMkLst>
            <pc:docMk/>
            <pc:sldMk cId="4220503352" sldId="261"/>
            <ac:spMk id="2" creationId="{C1F50B98-C8CE-4BE3-9917-E986A68355FA}"/>
          </ac:spMkLst>
        </pc:spChg>
        <pc:spChg chg="add del mod">
          <ac:chgData name="Tariq Arman" userId="fc59d57b-d102-479e-8689-2c3678ce9428" providerId="ADAL" clId="{EDF71D0E-143A-4F11-A0B8-B81486C3E959}" dt="2026-01-27T07:35:12.235" v="355" actId="478"/>
          <ac:spMkLst>
            <pc:docMk/>
            <pc:sldMk cId="4220503352" sldId="261"/>
            <ac:spMk id="3" creationId="{42B67DE7-F633-4D25-9302-B5B790E19B70}"/>
          </ac:spMkLst>
        </pc:spChg>
        <pc:spChg chg="add del mod">
          <ac:chgData name="Tariq Arman" userId="fc59d57b-d102-479e-8689-2c3678ce9428" providerId="ADAL" clId="{EDF71D0E-143A-4F11-A0B8-B81486C3E959}" dt="2026-01-27T10:02:01.810" v="563" actId="14100"/>
          <ac:spMkLst>
            <pc:docMk/>
            <pc:sldMk cId="4220503352" sldId="261"/>
            <ac:spMk id="4" creationId="{91DC2FF9-3896-4EA9-9AD6-937F43C5A249}"/>
          </ac:spMkLst>
        </pc:spChg>
        <pc:spChg chg="add del mod">
          <ac:chgData name="Tariq Arman" userId="fc59d57b-d102-479e-8689-2c3678ce9428" providerId="ADAL" clId="{EDF71D0E-143A-4F11-A0B8-B81486C3E959}" dt="2026-01-27T07:33:55.056" v="333"/>
          <ac:spMkLst>
            <pc:docMk/>
            <pc:sldMk cId="4220503352" sldId="261"/>
            <ac:spMk id="5" creationId="{4A957596-5E30-43B4-92CF-02F067B43D71}"/>
          </ac:spMkLst>
        </pc:spChg>
        <pc:spChg chg="add del">
          <ac:chgData name="Tariq Arman" userId="fc59d57b-d102-479e-8689-2c3678ce9428" providerId="ADAL" clId="{EDF71D0E-143A-4F11-A0B8-B81486C3E959}" dt="2026-01-27T07:38:31.745" v="367" actId="478"/>
          <ac:spMkLst>
            <pc:docMk/>
            <pc:sldMk cId="4220503352" sldId="261"/>
            <ac:spMk id="8" creationId="{8D8780E7-1403-4435-91E2-09C045130194}"/>
          </ac:spMkLst>
        </pc:spChg>
        <pc:spChg chg="del">
          <ac:chgData name="Tariq Arman" userId="fc59d57b-d102-479e-8689-2c3678ce9428" providerId="ADAL" clId="{EDF71D0E-143A-4F11-A0B8-B81486C3E959}" dt="2026-01-27T08:06:30.266" v="441"/>
          <ac:spMkLst>
            <pc:docMk/>
            <pc:sldMk cId="4220503352" sldId="261"/>
            <ac:spMk id="11" creationId="{88776E4A-E9A8-43B9-A418-6F796D88955F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4220503352" sldId="261"/>
            <ac:spMk id="19" creationId="{A765587A-D9CB-4E1C-982E-C8E2A03C5884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4220503352" sldId="261"/>
            <ac:spMk id="20" creationId="{D21F13FC-8606-456A-A546-BB15CE755DFC}"/>
          </ac:spMkLst>
        </pc:spChg>
        <pc:graphicFrameChg chg="add del mod">
          <ac:chgData name="Tariq Arman" userId="fc59d57b-d102-479e-8689-2c3678ce9428" providerId="ADAL" clId="{EDF71D0E-143A-4F11-A0B8-B81486C3E959}" dt="2026-01-27T08:59:19.687" v="499" actId="12084"/>
          <ac:graphicFrameMkLst>
            <pc:docMk/>
            <pc:sldMk cId="4220503352" sldId="261"/>
            <ac:graphicFrameMk id="12" creationId="{07E90BF9-7661-4E34-9879-49178C54053F}"/>
          </ac:graphicFrameMkLst>
        </pc:graphicFrameChg>
        <pc:graphicFrameChg chg="add del mod">
          <ac:chgData name="Tariq Arman" userId="fc59d57b-d102-479e-8689-2c3678ce9428" providerId="ADAL" clId="{EDF71D0E-143A-4F11-A0B8-B81486C3E959}" dt="2026-01-27T09:01:10.670" v="505"/>
          <ac:graphicFrameMkLst>
            <pc:docMk/>
            <pc:sldMk cId="4220503352" sldId="261"/>
            <ac:graphicFrameMk id="15" creationId="{F0A12213-0D18-4BB0-89BA-E2905CA83316}"/>
          </ac:graphicFrameMkLst>
        </pc:graphicFrameChg>
        <pc:graphicFrameChg chg="add del modGraphic">
          <ac:chgData name="Tariq Arman" userId="fc59d57b-d102-479e-8689-2c3678ce9428" providerId="ADAL" clId="{EDF71D0E-143A-4F11-A0B8-B81486C3E959}" dt="2026-01-27T09:02:23.215" v="509"/>
          <ac:graphicFrameMkLst>
            <pc:docMk/>
            <pc:sldMk cId="4220503352" sldId="261"/>
            <ac:graphicFrameMk id="18" creationId="{A022BF57-8383-4B9A-A5DE-6D3BEF3A7FE0}"/>
          </ac:graphicFrameMkLst>
        </pc:graphicFrameChg>
        <pc:picChg chg="add del mod">
          <ac:chgData name="Tariq Arman" userId="fc59d57b-d102-479e-8689-2c3678ce9428" providerId="ADAL" clId="{EDF71D0E-143A-4F11-A0B8-B81486C3E959}" dt="2026-01-27T07:37:26.618" v="363" actId="931"/>
          <ac:picMkLst>
            <pc:docMk/>
            <pc:sldMk cId="4220503352" sldId="261"/>
            <ac:picMk id="7" creationId="{0EA2A4BD-60FB-45A0-8320-768635A75522}"/>
          </ac:picMkLst>
        </pc:picChg>
        <pc:picChg chg="add del mod">
          <ac:chgData name="Tariq Arman" userId="fc59d57b-d102-479e-8689-2c3678ce9428" providerId="ADAL" clId="{EDF71D0E-143A-4F11-A0B8-B81486C3E959}" dt="2026-01-27T07:38:38.698" v="369" actId="478"/>
          <ac:picMkLst>
            <pc:docMk/>
            <pc:sldMk cId="4220503352" sldId="261"/>
            <ac:picMk id="10" creationId="{F37CC404-2B33-4E91-A548-ADBF2E5FDA6B}"/>
          </ac:picMkLst>
        </pc:picChg>
      </pc:sldChg>
      <pc:sldChg chg="addSp delSp modSp add mod">
        <pc:chgData name="Tariq Arman" userId="fc59d57b-d102-479e-8689-2c3678ce9428" providerId="ADAL" clId="{EDF71D0E-143A-4F11-A0B8-B81486C3E959}" dt="2026-01-27T09:27:18.060" v="554"/>
        <pc:sldMkLst>
          <pc:docMk/>
          <pc:sldMk cId="1978956478" sldId="262"/>
        </pc:sldMkLst>
        <pc:spChg chg="mod">
          <ac:chgData name="Tariq Arman" userId="fc59d57b-d102-479e-8689-2c3678ce9428" providerId="ADAL" clId="{EDF71D0E-143A-4F11-A0B8-B81486C3E959}" dt="2026-01-27T07:39:15.436" v="384" actId="20577"/>
          <ac:spMkLst>
            <pc:docMk/>
            <pc:sldMk cId="1978956478" sldId="262"/>
            <ac:spMk id="2" creationId="{C1F50B98-C8CE-4BE3-9917-E986A68355FA}"/>
          </ac:spMkLst>
        </pc:spChg>
        <pc:spChg chg="mod">
          <ac:chgData name="Tariq Arman" userId="fc59d57b-d102-479e-8689-2c3678ce9428" providerId="ADAL" clId="{EDF71D0E-143A-4F11-A0B8-B81486C3E959}" dt="2026-01-27T07:41:56.785" v="389" actId="12"/>
          <ac:spMkLst>
            <pc:docMk/>
            <pc:sldMk cId="1978956478" sldId="262"/>
            <ac:spMk id="4" creationId="{91DC2FF9-3896-4EA9-9AD6-937F43C5A249}"/>
          </ac:spMkLst>
        </pc:spChg>
        <pc:spChg chg="del">
          <ac:chgData name="Tariq Arman" userId="fc59d57b-d102-479e-8689-2c3678ce9428" providerId="ADAL" clId="{EDF71D0E-143A-4F11-A0B8-B81486C3E959}" dt="2026-01-27T08:06:30.266" v="441"/>
          <ac:spMkLst>
            <pc:docMk/>
            <pc:sldMk cId="1978956478" sldId="262"/>
            <ac:spMk id="5" creationId="{6BBE1476-215A-43ED-A54A-8E8C4479D220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1978956478" sldId="262"/>
            <ac:spMk id="6" creationId="{1786A544-75A4-4224-8BCC-3DA0948D57CB}"/>
          </ac:spMkLst>
        </pc:spChg>
        <pc:spChg chg="del">
          <ac:chgData name="Tariq Arman" userId="fc59d57b-d102-479e-8689-2c3678ce9428" providerId="ADAL" clId="{EDF71D0E-143A-4F11-A0B8-B81486C3E959}" dt="2026-01-27T09:27:18.060" v="554"/>
          <ac:spMkLst>
            <pc:docMk/>
            <pc:sldMk cId="1978956478" sldId="262"/>
            <ac:spMk id="7" creationId="{EC0B714C-5FBF-4C81-AB70-CBAE6541C97F}"/>
          </ac:spMkLst>
        </pc:spChg>
        <pc:graphicFrameChg chg="add del mod">
          <ac:chgData name="Tariq Arman" userId="fc59d57b-d102-479e-8689-2c3678ce9428" providerId="ADAL" clId="{EDF71D0E-143A-4F11-A0B8-B81486C3E959}" dt="2026-01-27T07:39:22.767" v="386"/>
          <ac:graphicFrameMkLst>
            <pc:docMk/>
            <pc:sldMk cId="1978956478" sldId="262"/>
            <ac:graphicFrameMk id="3" creationId="{1C23FDCA-44B6-4AFF-8440-E29C209F5326}"/>
          </ac:graphicFrameMkLst>
        </pc:graphicFrameChg>
      </pc:sldChg>
      <pc:sldChg chg="addSp modSp new del mod">
        <pc:chgData name="Tariq Arman" userId="fc59d57b-d102-479e-8689-2c3678ce9428" providerId="ADAL" clId="{EDF71D0E-143A-4F11-A0B8-B81486C3E959}" dt="2026-01-27T09:23:58.979" v="547" actId="2696"/>
        <pc:sldMkLst>
          <pc:docMk/>
          <pc:sldMk cId="48378077" sldId="263"/>
        </pc:sldMkLst>
        <pc:spChg chg="mod">
          <ac:chgData name="Tariq Arman" userId="fc59d57b-d102-479e-8689-2c3678ce9428" providerId="ADAL" clId="{EDF71D0E-143A-4F11-A0B8-B81486C3E959}" dt="2026-01-27T09:23:54.711" v="546" actId="20577"/>
          <ac:spMkLst>
            <pc:docMk/>
            <pc:sldMk cId="48378077" sldId="263"/>
            <ac:spMk id="2" creationId="{6540A5DE-0B7F-4CBC-B18C-19DB228E3126}"/>
          </ac:spMkLst>
        </pc:spChg>
        <pc:graphicFrameChg chg="add modGraphic">
          <ac:chgData name="Tariq Arman" userId="fc59d57b-d102-479e-8689-2c3678ce9428" providerId="ADAL" clId="{EDF71D0E-143A-4F11-A0B8-B81486C3E959}" dt="2026-01-27T09:19:01.832" v="538" actId="27022"/>
          <ac:graphicFrameMkLst>
            <pc:docMk/>
            <pc:sldMk cId="48378077" sldId="263"/>
            <ac:graphicFrameMk id="5" creationId="{79398239-91C6-406B-BE3D-A2F2F6B91891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935FD-CD48-4420-BF9E-AF8B0A8874EA}" type="datetimeFigureOut">
              <a:rPr lang="en-PK" smtClean="0"/>
              <a:t>27/01/2026</a:t>
            </a:fld>
            <a:endParaRPr lang="en-P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6CA07-1E3C-4F94-A488-16C997D48BF9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35833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6DBC9-0B19-4293-A588-3BF11AF93A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sz="4800" b="1" dirty="0"/>
              <a:t>The World’s Greatest Tournament</a:t>
            </a:r>
            <a:endParaRPr lang="en-PK" sz="48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CDAAB4-00F3-4ED8-B466-4B7E075EAC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>
              <a:spcBef>
                <a:spcPct val="0"/>
              </a:spcBef>
            </a:pPr>
            <a:r>
              <a:rPr lang="en-US" sz="2800" dirty="0">
                <a:latin typeface="+mj-lt"/>
                <a:ea typeface="+mj-ea"/>
                <a:cs typeface="+mj-cs"/>
              </a:rPr>
              <a:t>The Story of the Football World Cup</a:t>
            </a:r>
            <a:endParaRPr lang="en-PK" sz="28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58752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25E80-6678-439E-894D-E85EAB81E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the Football World Cup</a:t>
            </a:r>
            <a:endParaRPr lang="en-P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24EF8-B067-4866-872F-7F906D71D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2092252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>
                <a:solidFill>
                  <a:srgbClr val="000000"/>
                </a:solidFill>
                <a:latin typeface="Consolas" panose="020B0609020204030204" pitchFamily="49" charset="0"/>
              </a:rPr>
              <a:t>Organized by FIFA every 4 years</a:t>
            </a:r>
          </a:p>
          <a:p>
            <a:r>
              <a:rPr lang="en-US" sz="2800" dirty="0">
                <a:solidFill>
                  <a:srgbClr val="000000"/>
                </a:solidFill>
                <a:latin typeface="Consolas" panose="020B0609020204030204" pitchFamily="49" charset="0"/>
              </a:rPr>
              <a:t>First tournament held in 1930</a:t>
            </a:r>
          </a:p>
          <a:p>
            <a:r>
              <a:rPr lang="en-US" sz="2800" dirty="0">
                <a:solidFill>
                  <a:srgbClr val="000000"/>
                </a:solidFill>
                <a:latin typeface="Consolas" panose="020B0609020204030204" pitchFamily="49" charset="0"/>
              </a:rPr>
              <a:t>Involves top national teams worldwide</a:t>
            </a:r>
          </a:p>
          <a:p>
            <a:r>
              <a:rPr lang="en-US" sz="2800" dirty="0">
                <a:solidFill>
                  <a:srgbClr val="000000"/>
                </a:solidFill>
                <a:latin typeface="Consolas" panose="020B0609020204030204" pitchFamily="49" charset="0"/>
              </a:rPr>
              <a:t>One of the most-watched sporting events globally</a:t>
            </a:r>
          </a:p>
          <a:p>
            <a:r>
              <a:rPr lang="en-US" sz="2800" dirty="0">
                <a:solidFill>
                  <a:srgbClr val="000000"/>
                </a:solidFill>
                <a:latin typeface="Consolas" panose="020B0609020204030204" pitchFamily="49" charset="0"/>
              </a:rPr>
              <a:t>Celebrates culture, unity, and sportsmanship</a:t>
            </a:r>
          </a:p>
          <a:p>
            <a:pPr marL="0" indent="0">
              <a:buNone/>
            </a:pPr>
            <a:endParaRPr lang="en-PK" sz="3600" dirty="0"/>
          </a:p>
        </p:txBody>
      </p:sp>
    </p:spTree>
    <p:extLst>
      <p:ext uri="{BB962C8B-B14F-4D97-AF65-F5344CB8AC3E}">
        <p14:creationId xmlns:p14="http://schemas.microsoft.com/office/powerpoint/2010/main" val="1500665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25E80-6678-439E-894D-E85EAB81E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Recent World Cup Champions</a:t>
            </a:r>
            <a:endParaRPr lang="en-PK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08BA42E-B901-40BD-BB11-AD2A7EB5A2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8185098"/>
              </p:ext>
            </p:extLst>
          </p:nvPr>
        </p:nvGraphicFramePr>
        <p:xfrm>
          <a:off x="680320" y="2279015"/>
          <a:ext cx="9520319" cy="213042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58176">
                  <a:extLst>
                    <a:ext uri="{9D8B030D-6E8A-4147-A177-3AD203B41FA5}">
                      <a16:colId xmlns:a16="http://schemas.microsoft.com/office/drawing/2014/main" val="2625327530"/>
                    </a:ext>
                  </a:extLst>
                </a:gridCol>
                <a:gridCol w="2358176">
                  <a:extLst>
                    <a:ext uri="{9D8B030D-6E8A-4147-A177-3AD203B41FA5}">
                      <a16:colId xmlns:a16="http://schemas.microsoft.com/office/drawing/2014/main" val="2556744609"/>
                    </a:ext>
                  </a:extLst>
                </a:gridCol>
                <a:gridCol w="2358176">
                  <a:extLst>
                    <a:ext uri="{9D8B030D-6E8A-4147-A177-3AD203B41FA5}">
                      <a16:colId xmlns:a16="http://schemas.microsoft.com/office/drawing/2014/main" val="643747054"/>
                    </a:ext>
                  </a:extLst>
                </a:gridCol>
                <a:gridCol w="2445791">
                  <a:extLst>
                    <a:ext uri="{9D8B030D-6E8A-4147-A177-3AD203B41FA5}">
                      <a16:colId xmlns:a16="http://schemas.microsoft.com/office/drawing/2014/main" val="147713610"/>
                    </a:ext>
                  </a:extLst>
                </a:gridCol>
              </a:tblGrid>
              <a:tr h="42608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Year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Hosted In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Champion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Runner-Up</a:t>
                      </a:r>
                      <a:endParaRPr lang="en-PK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919629"/>
                  </a:ext>
                </a:extLst>
              </a:tr>
              <a:tr h="42608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2022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Qatar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Argentina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France</a:t>
                      </a:r>
                      <a:endParaRPr lang="en-PK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01247304"/>
                  </a:ext>
                </a:extLst>
              </a:tr>
              <a:tr h="42608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2018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Russia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France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Croatia</a:t>
                      </a:r>
                      <a:endParaRPr lang="en-PK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8570564"/>
                  </a:ext>
                </a:extLst>
              </a:tr>
              <a:tr h="42608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2014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Brazil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Germany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Argentina</a:t>
                      </a:r>
                      <a:endParaRPr lang="en-PK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6502784"/>
                  </a:ext>
                </a:extLst>
              </a:tr>
              <a:tr h="42608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2010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South Africa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Spain</a:t>
                      </a:r>
                      <a:endParaRPr lang="en-P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Netherlands</a:t>
                      </a:r>
                      <a:endParaRPr lang="en-PK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3676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337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25E80-6678-439E-894D-E85EAB81E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Stages of the World Cup</a:t>
            </a:r>
            <a:endParaRPr lang="en-PK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2CCFDA-A037-4105-B408-0257CD175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26869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Qualification Round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Group Stage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Round of 16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Quarter‑Finals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Semi‑Finals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The Final Match</a:t>
            </a:r>
          </a:p>
          <a:p>
            <a:pPr marL="0" indent="0">
              <a:buNone/>
            </a:pPr>
            <a:endParaRPr lang="en-PK" sz="3200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D Model 8" descr="Football Soccer Ball">
                <a:extLst>
                  <a:ext uri="{FF2B5EF4-FFF2-40B4-BE49-F238E27FC236}">
                    <a16:creationId xmlns:a16="http://schemas.microsoft.com/office/drawing/2014/main" id="{4025CB8C-3475-4A62-966F-7F5F272361C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76475898"/>
                  </p:ext>
                </p:extLst>
              </p:nvPr>
            </p:nvGraphicFramePr>
            <p:xfrm>
              <a:off x="7929860" y="2795881"/>
              <a:ext cx="3056923" cy="301883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056923" cy="3018830"/>
                    </a:xfrm>
                    <a:prstGeom prst="rect">
                      <a:avLst/>
                    </a:prstGeom>
                  </am3d:spPr>
                  <am3d:camera>
                    <am3d:pos x="0" y="0" z="8146920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92271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4186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D Model 8" descr="Football Soccer Ball">
                <a:extLst>
                  <a:ext uri="{FF2B5EF4-FFF2-40B4-BE49-F238E27FC236}">
                    <a16:creationId xmlns:a16="http://schemas.microsoft.com/office/drawing/2014/main" id="{4025CB8C-3475-4A62-966F-7F5F272361C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29860" y="2795881"/>
                <a:ext cx="3056923" cy="301883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2519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50B98-C8CE-4BE3-9917-E986A6835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Historic World Cup Moments</a:t>
            </a:r>
            <a:endParaRPr lang="en-PK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DC2FF9-3896-4EA9-9AD6-937F43C5A2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9100" y="2695575"/>
            <a:ext cx="11449050" cy="2409072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1950 —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Maracanazo: Uruguay defeated Brazil in Rio, shocking the world.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1970 —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Pele’s Final Triumph: Brazil won their 3rd World Cup, cementing their legacy.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1986 —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Diego Maradona's “Goal of the Century” vs. England.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1998 —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France Wins at Home: Zidane’s iconic performance in the final.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2010 —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First World Cup in Africa: Spain wins their first title.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2022 —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Messi’s World Cup Victory: Argentina wins in an unforgettable final vs. France.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PK" dirty="0"/>
          </a:p>
        </p:txBody>
      </p:sp>
    </p:spTree>
    <p:extLst>
      <p:ext uri="{BB962C8B-B14F-4D97-AF65-F5344CB8AC3E}">
        <p14:creationId xmlns:p14="http://schemas.microsoft.com/office/powerpoint/2010/main" val="4220503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50B98-C8CE-4BE3-9917-E986A6835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Highlights</a:t>
            </a:r>
            <a:endParaRPr lang="en-PK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DC2FF9-3896-4EA9-9AD6-937F43C5A2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00050" y="2143125"/>
            <a:ext cx="10410825" cy="2409072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Brings nations together through the spirit of football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Features skill, passion, and global unity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Produces unforgettable moments &amp; legendary players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Continues to grow with every edition</a:t>
            </a:r>
          </a:p>
        </p:txBody>
      </p:sp>
    </p:spTree>
    <p:extLst>
      <p:ext uri="{BB962C8B-B14F-4D97-AF65-F5344CB8AC3E}">
        <p14:creationId xmlns:p14="http://schemas.microsoft.com/office/powerpoint/2010/main" val="1978956478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{FBC1B614-B862-49E4-94FC-BE1A22B05F04}TF6e1c0bd6-43b7-4cba-aa12-42a644606054c9b78bf9-d218b69a002d</Template>
  <TotalTime>192</TotalTime>
  <Words>217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Consolas</vt:lpstr>
      <vt:lpstr>Trebuchet MS</vt:lpstr>
      <vt:lpstr>Berlin</vt:lpstr>
      <vt:lpstr>The World’s Greatest Tournament</vt:lpstr>
      <vt:lpstr>About the Football World Cup</vt:lpstr>
      <vt:lpstr>Recent World Cup Champions</vt:lpstr>
      <vt:lpstr>Stages of the World Cup</vt:lpstr>
      <vt:lpstr>Historic World Cup Moments</vt:lpstr>
      <vt:lpstr>Key Highlights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World’s Greatest Tournament</dc:title>
  <dc:creator>ICAP</dc:creator>
  <cp:lastModifiedBy>ICAP</cp:lastModifiedBy>
  <cp:revision>13</cp:revision>
  <dcterms:created xsi:type="dcterms:W3CDTF">2026-01-27T06:52:34Z</dcterms:created>
  <dcterms:modified xsi:type="dcterms:W3CDTF">2026-01-27T18:20:33Z</dcterms:modified>
</cp:coreProperties>
</file>